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2" r:id="rId5"/>
    <p:sldId id="264" r:id="rId6"/>
    <p:sldId id="265" r:id="rId7"/>
    <p:sldId id="277" r:id="rId8"/>
    <p:sldId id="267" r:id="rId9"/>
    <p:sldId id="280" r:id="rId10"/>
    <p:sldId id="290" r:id="rId11"/>
    <p:sldId id="287" r:id="rId12"/>
    <p:sldId id="286" r:id="rId13"/>
    <p:sldId id="285" r:id="rId14"/>
    <p:sldId id="266" r:id="rId15"/>
    <p:sldId id="272" r:id="rId16"/>
    <p:sldId id="273" r:id="rId17"/>
    <p:sldId id="268" r:id="rId18"/>
    <p:sldId id="279" r:id="rId19"/>
    <p:sldId id="278" r:id="rId20"/>
    <p:sldId id="274" r:id="rId21"/>
    <p:sldId id="275" r:id="rId22"/>
    <p:sldId id="271" r:id="rId23"/>
    <p:sldId id="269" r:id="rId24"/>
    <p:sldId id="288" r:id="rId25"/>
    <p:sldId id="258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8E"/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microsoft.com/office/2007/relationships/hdphoto" Target="../media/hdphoto3.wdp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Jornada de usuário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051C790-8115-45D8-BD04-AFBFAED7222A}"/>
              </a:ext>
            </a:extLst>
          </p:cNvPr>
          <p:cNvSpPr txBox="1"/>
          <p:nvPr/>
        </p:nvSpPr>
        <p:spPr>
          <a:xfrm>
            <a:off x="470648" y="3140321"/>
            <a:ext cx="3280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21 anos</a:t>
            </a:r>
          </a:p>
          <a:p>
            <a:r>
              <a:rPr lang="pt-BR" dirty="0">
                <a:solidFill>
                  <a:schemeClr val="bg1"/>
                </a:solidFill>
              </a:rPr>
              <a:t>Universitário</a:t>
            </a:r>
          </a:p>
          <a:p>
            <a:r>
              <a:rPr lang="pt-BR" dirty="0">
                <a:solidFill>
                  <a:schemeClr val="bg1"/>
                </a:solidFill>
              </a:rPr>
              <a:t>Poucas amizades</a:t>
            </a:r>
          </a:p>
          <a:p>
            <a:r>
              <a:rPr lang="pt-BR" dirty="0">
                <a:solidFill>
                  <a:schemeClr val="bg1"/>
                </a:solidFill>
              </a:rPr>
              <a:t>Cultiva amizades leais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    Quer registrar suas lembranças e compartilhar com seus melhores amigos e familiares próximos.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i="1" dirty="0">
                <a:solidFill>
                  <a:schemeClr val="bg1"/>
                </a:solidFill>
              </a:rPr>
              <a:t>    “Queria postar, mas tenho família no Face.”</a:t>
            </a:r>
          </a:p>
        </p:txBody>
      </p:sp>
      <p:pic>
        <p:nvPicPr>
          <p:cNvPr id="34" name="Picture 2" descr="Resultado de imagem para college man">
            <a:extLst>
              <a:ext uri="{FF2B5EF4-FFF2-40B4-BE49-F238E27FC236}">
                <a16:creationId xmlns:a16="http://schemas.microsoft.com/office/drawing/2014/main" id="{7457177A-3B19-4E49-81C2-B50987D5C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0" y="1054460"/>
            <a:ext cx="1938017" cy="1938017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0487CC40-9802-4AB6-83CA-4FF18AEE780B}"/>
              </a:ext>
            </a:extLst>
          </p:cNvPr>
          <p:cNvSpPr/>
          <p:nvPr/>
        </p:nvSpPr>
        <p:spPr>
          <a:xfrm>
            <a:off x="2445027" y="2592815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Henrique</a:t>
            </a:r>
          </a:p>
        </p:txBody>
      </p:sp>
      <p:pic>
        <p:nvPicPr>
          <p:cNvPr id="36" name="Picture 4" descr="Resultado de imagem para vira-lata">
            <a:extLst>
              <a:ext uri="{FF2B5EF4-FFF2-40B4-BE49-F238E27FC236}">
                <a16:creationId xmlns:a16="http://schemas.microsoft.com/office/drawing/2014/main" id="{9803CCC5-4448-4615-80FD-E2631EE4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305" y="4425225"/>
            <a:ext cx="1769167" cy="176916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1028F6F-97D1-43CA-8F83-073BCDF919C6}"/>
              </a:ext>
            </a:extLst>
          </p:cNvPr>
          <p:cNvSpPr/>
          <p:nvPr/>
        </p:nvSpPr>
        <p:spPr>
          <a:xfrm>
            <a:off x="6088996" y="4601922"/>
            <a:ext cx="256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Bob </a:t>
            </a:r>
            <a:r>
              <a:rPr lang="pt-BR" dirty="0">
                <a:solidFill>
                  <a:schemeClr val="bg1"/>
                </a:solidFill>
              </a:rPr>
              <a:t>é seu cachorro resgatado da rua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8" name="Picture 6" descr="Resultado de imagem para college girl">
            <a:extLst>
              <a:ext uri="{FF2B5EF4-FFF2-40B4-BE49-F238E27FC236}">
                <a16:creationId xmlns:a16="http://schemas.microsoft.com/office/drawing/2014/main" id="{9E52E50C-9FAE-43DE-823F-A63AB9088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6"/>
          <a:stretch/>
        </p:blipFill>
        <p:spPr bwMode="auto">
          <a:xfrm>
            <a:off x="9571915" y="4601922"/>
            <a:ext cx="1841262" cy="1769168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C21768A2-F175-4BB2-AD41-E9102CFC8D48}"/>
              </a:ext>
            </a:extLst>
          </p:cNvPr>
          <p:cNvSpPr/>
          <p:nvPr/>
        </p:nvSpPr>
        <p:spPr>
          <a:xfrm>
            <a:off x="6460534" y="5424950"/>
            <a:ext cx="3111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chemeClr val="bg1"/>
                </a:solidFill>
              </a:rPr>
              <a:t>Julia </a:t>
            </a:r>
            <a:r>
              <a:rPr lang="pt-BR" dirty="0">
                <a:solidFill>
                  <a:schemeClr val="bg1"/>
                </a:solidFill>
              </a:rPr>
              <a:t>é sua namorada, que tem o costume de tirar fotos diariamente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6F43238-BD04-4589-AA93-78D2CAB69EDA}"/>
              </a:ext>
            </a:extLst>
          </p:cNvPr>
          <p:cNvSpPr txBox="1"/>
          <p:nvPr/>
        </p:nvSpPr>
        <p:spPr>
          <a:xfrm>
            <a:off x="4264411" y="541334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Não gosta da exposição exagerada das grandes redes sociais.</a:t>
            </a:r>
            <a:endParaRPr lang="pt-BR" i="1" dirty="0">
              <a:solidFill>
                <a:schemeClr val="bg1"/>
              </a:solidFill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C52C24C-EE83-48A8-897C-B3AF0EC7E053}"/>
              </a:ext>
            </a:extLst>
          </p:cNvPr>
          <p:cNvCxnSpPr>
            <a:cxnSpLocks/>
          </p:cNvCxnSpPr>
          <p:nvPr/>
        </p:nvCxnSpPr>
        <p:spPr>
          <a:xfrm flipV="1">
            <a:off x="4107845" y="694132"/>
            <a:ext cx="0" cy="5660317"/>
          </a:xfrm>
          <a:prstGeom prst="line">
            <a:avLst/>
          </a:prstGeom>
          <a:ln w="28575">
            <a:solidFill>
              <a:srgbClr val="00A88E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482FD3D-9998-4ACF-BFB2-BB5DD14502E3}"/>
              </a:ext>
            </a:extLst>
          </p:cNvPr>
          <p:cNvSpPr txBox="1"/>
          <p:nvPr/>
        </p:nvSpPr>
        <p:spPr>
          <a:xfrm>
            <a:off x="4254470" y="1443846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melhores amigos são 4 colegas da faculdade, eles se encontram regularmente.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4F8B39D-7F58-4C38-A4AC-9807CDD007C9}"/>
              </a:ext>
            </a:extLst>
          </p:cNvPr>
          <p:cNvSpPr txBox="1"/>
          <p:nvPr/>
        </p:nvSpPr>
        <p:spPr>
          <a:xfrm>
            <a:off x="4254470" y="2346358"/>
            <a:ext cx="449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Seus pais reclamam que eles não veem fotos dele com seus amigos no seu Facebook ou Instagram.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5EB0E05-2900-4435-A548-1869C7B9F327}"/>
              </a:ext>
            </a:extLst>
          </p:cNvPr>
          <p:cNvSpPr txBox="1"/>
          <p:nvPr/>
        </p:nvSpPr>
        <p:spPr>
          <a:xfrm>
            <a:off x="4254470" y="3524291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Possui um perfil secundário no Facebook apenas para o meio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2656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Mapa de empatia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9FB45F-F1BE-7A4C-9C79-92B154E43CDC}"/>
              </a:ext>
            </a:extLst>
          </p:cNvPr>
          <p:cNvGrpSpPr/>
          <p:nvPr/>
        </p:nvGrpSpPr>
        <p:grpSpPr>
          <a:xfrm>
            <a:off x="1052062" y="669849"/>
            <a:ext cx="10087875" cy="5842271"/>
            <a:chOff x="266739" y="232752"/>
            <a:chExt cx="11671426" cy="6759365"/>
          </a:xfrm>
        </p:grpSpPr>
        <p:sp>
          <p:nvSpPr>
            <p:cNvPr id="33" name="Retângulo 38">
              <a:extLst>
                <a:ext uri="{FF2B5EF4-FFF2-40B4-BE49-F238E27FC236}">
                  <a16:creationId xmlns:a16="http://schemas.microsoft.com/office/drawing/2014/main" id="{3DF93E35-B0F9-D54F-9848-C8735A03F702}"/>
                </a:ext>
              </a:extLst>
            </p:cNvPr>
            <p:cNvSpPr/>
            <p:nvPr/>
          </p:nvSpPr>
          <p:spPr>
            <a:xfrm>
              <a:off x="9009335" y="1989606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4" name="Retângulo 37">
              <a:extLst>
                <a:ext uri="{FF2B5EF4-FFF2-40B4-BE49-F238E27FC236}">
                  <a16:creationId xmlns:a16="http://schemas.microsoft.com/office/drawing/2014/main" id="{BF41E43F-17D1-6646-86EB-D7BB20730B52}"/>
                </a:ext>
              </a:extLst>
            </p:cNvPr>
            <p:cNvSpPr/>
            <p:nvPr/>
          </p:nvSpPr>
          <p:spPr>
            <a:xfrm>
              <a:off x="9009335" y="336401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5" name="Retângulo 35">
              <a:extLst>
                <a:ext uri="{FF2B5EF4-FFF2-40B4-BE49-F238E27FC236}">
                  <a16:creationId xmlns:a16="http://schemas.microsoft.com/office/drawing/2014/main" id="{0444DCDF-DA88-B64F-8D92-4A443B9D18F1}"/>
                </a:ext>
              </a:extLst>
            </p:cNvPr>
            <p:cNvSpPr/>
            <p:nvPr/>
          </p:nvSpPr>
          <p:spPr>
            <a:xfrm>
              <a:off x="352746" y="1984150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6" name="Retângulo 34">
              <a:extLst>
                <a:ext uri="{FF2B5EF4-FFF2-40B4-BE49-F238E27FC236}">
                  <a16:creationId xmlns:a16="http://schemas.microsoft.com/office/drawing/2014/main" id="{46D90119-39BD-DF4B-B4CD-1A1FF21C3548}"/>
                </a:ext>
              </a:extLst>
            </p:cNvPr>
            <p:cNvSpPr/>
            <p:nvPr/>
          </p:nvSpPr>
          <p:spPr>
            <a:xfrm>
              <a:off x="333798" y="3346253"/>
              <a:ext cx="2860698" cy="1403847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7" name="Retângulo 31">
              <a:extLst>
                <a:ext uri="{FF2B5EF4-FFF2-40B4-BE49-F238E27FC236}">
                  <a16:creationId xmlns:a16="http://schemas.microsoft.com/office/drawing/2014/main" id="{9BA76C0E-63EC-AC40-83AC-B6497D0DE05F}"/>
                </a:ext>
              </a:extLst>
            </p:cNvPr>
            <p:cNvSpPr/>
            <p:nvPr/>
          </p:nvSpPr>
          <p:spPr>
            <a:xfrm>
              <a:off x="7172180" y="234552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38" name="Retângulo 12">
              <a:extLst>
                <a:ext uri="{FF2B5EF4-FFF2-40B4-BE49-F238E27FC236}">
                  <a16:creationId xmlns:a16="http://schemas.microsoft.com/office/drawing/2014/main" id="{F68296B6-2D02-BC45-B3CD-659BC15863AC}"/>
                </a:ext>
              </a:extLst>
            </p:cNvPr>
            <p:cNvSpPr/>
            <p:nvPr/>
          </p:nvSpPr>
          <p:spPr>
            <a:xfrm>
              <a:off x="2177429" y="381313"/>
              <a:ext cx="2860698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39" name="Conector reto 13">
              <a:extLst>
                <a:ext uri="{FF2B5EF4-FFF2-40B4-BE49-F238E27FC236}">
                  <a16:creationId xmlns:a16="http://schemas.microsoft.com/office/drawing/2014/main" id="{80817E17-B0E5-744F-8D14-C71A74FF9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43" y="389659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tângulo 14">
              <a:extLst>
                <a:ext uri="{FF2B5EF4-FFF2-40B4-BE49-F238E27FC236}">
                  <a16:creationId xmlns:a16="http://schemas.microsoft.com/office/drawing/2014/main" id="{F3F50EA9-C7F1-5649-B3E2-44CA3C30070F}"/>
                </a:ext>
              </a:extLst>
            </p:cNvPr>
            <p:cNvSpPr/>
            <p:nvPr/>
          </p:nvSpPr>
          <p:spPr>
            <a:xfrm>
              <a:off x="4992068" y="2153458"/>
              <a:ext cx="2196780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Pensa e sente</a:t>
              </a:r>
            </a:p>
          </p:txBody>
        </p:sp>
        <p:sp>
          <p:nvSpPr>
            <p:cNvPr id="41" name="Retângulo 16">
              <a:extLst>
                <a:ext uri="{FF2B5EF4-FFF2-40B4-BE49-F238E27FC236}">
                  <a16:creationId xmlns:a16="http://schemas.microsoft.com/office/drawing/2014/main" id="{51C62D3C-65CE-4046-862E-94940D2814B6}"/>
                </a:ext>
              </a:extLst>
            </p:cNvPr>
            <p:cNvSpPr/>
            <p:nvPr/>
          </p:nvSpPr>
          <p:spPr>
            <a:xfrm>
              <a:off x="6776591" y="3198167"/>
              <a:ext cx="134483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Enxerga</a:t>
              </a:r>
            </a:p>
          </p:txBody>
        </p:sp>
        <p:sp>
          <p:nvSpPr>
            <p:cNvPr id="42" name="Retângulo 17">
              <a:extLst>
                <a:ext uri="{FF2B5EF4-FFF2-40B4-BE49-F238E27FC236}">
                  <a16:creationId xmlns:a16="http://schemas.microsoft.com/office/drawing/2014/main" id="{FD143309-8674-A744-8DF6-5A973582C1C3}"/>
                </a:ext>
              </a:extLst>
            </p:cNvPr>
            <p:cNvSpPr/>
            <p:nvPr/>
          </p:nvSpPr>
          <p:spPr>
            <a:xfrm>
              <a:off x="5325142" y="4242789"/>
              <a:ext cx="1541721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Faz e fala</a:t>
              </a:r>
            </a:p>
          </p:txBody>
        </p:sp>
        <p:sp>
          <p:nvSpPr>
            <p:cNvPr id="43" name="Retângulo 18">
              <a:extLst>
                <a:ext uri="{FF2B5EF4-FFF2-40B4-BE49-F238E27FC236}">
                  <a16:creationId xmlns:a16="http://schemas.microsoft.com/office/drawing/2014/main" id="{4D8777C1-B32B-234E-9460-E2E4DCD57CEE}"/>
                </a:ext>
              </a:extLst>
            </p:cNvPr>
            <p:cNvSpPr/>
            <p:nvPr/>
          </p:nvSpPr>
          <p:spPr>
            <a:xfrm>
              <a:off x="4252585" y="3198167"/>
              <a:ext cx="1149578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Escuta</a:t>
              </a:r>
            </a:p>
          </p:txBody>
        </p:sp>
        <p:sp>
          <p:nvSpPr>
            <p:cNvPr id="44" name="CaixaDeTexto 20">
              <a:extLst>
                <a:ext uri="{FF2B5EF4-FFF2-40B4-BE49-F238E27FC236}">
                  <a16:creationId xmlns:a16="http://schemas.microsoft.com/office/drawing/2014/main" id="{AF6E19CE-C5F9-064A-8A87-4BB84928A984}"/>
                </a:ext>
              </a:extLst>
            </p:cNvPr>
            <p:cNvSpPr txBox="1"/>
            <p:nvPr/>
          </p:nvSpPr>
          <p:spPr>
            <a:xfrm>
              <a:off x="2097147" y="524215"/>
              <a:ext cx="3008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Não gosta da exposição das grandes redes sociais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5" name="CaixaDeTexto 21">
              <a:extLst>
                <a:ext uri="{FF2B5EF4-FFF2-40B4-BE49-F238E27FC236}">
                  <a16:creationId xmlns:a16="http://schemas.microsoft.com/office/drawing/2014/main" id="{B5942C45-2E7E-8C41-8B1F-E4086D5755B9}"/>
                </a:ext>
              </a:extLst>
            </p:cNvPr>
            <p:cNvSpPr txBox="1"/>
            <p:nvPr/>
          </p:nvSpPr>
          <p:spPr>
            <a:xfrm>
              <a:off x="7172180" y="232752"/>
              <a:ext cx="2829315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Se sente pressionado pela idealização incentivada pelas redes</a:t>
              </a:r>
              <a:endParaRPr lang="pt-BR" sz="1600" i="1" dirty="0">
                <a:latin typeface="Montserrat" pitchFamily="2" charset="77"/>
              </a:endParaRPr>
            </a:p>
          </p:txBody>
        </p:sp>
        <p:sp>
          <p:nvSpPr>
            <p:cNvPr id="46" name="CaixaDeTexto 24">
              <a:extLst>
                <a:ext uri="{FF2B5EF4-FFF2-40B4-BE49-F238E27FC236}">
                  <a16:creationId xmlns:a16="http://schemas.microsoft.com/office/drawing/2014/main" id="{0162708D-E593-1E40-B1BA-3413714ADD03}"/>
                </a:ext>
              </a:extLst>
            </p:cNvPr>
            <p:cNvSpPr txBox="1"/>
            <p:nvPr/>
          </p:nvSpPr>
          <p:spPr>
            <a:xfrm>
              <a:off x="9009335" y="2116401"/>
              <a:ext cx="2878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Redes sociais com modelos pessoais inalcançáveis</a:t>
              </a:r>
            </a:p>
          </p:txBody>
        </p:sp>
        <p:sp>
          <p:nvSpPr>
            <p:cNvPr id="47" name="CaixaDeTexto 27">
              <a:extLst>
                <a:ext uri="{FF2B5EF4-FFF2-40B4-BE49-F238E27FC236}">
                  <a16:creationId xmlns:a16="http://schemas.microsoft.com/office/drawing/2014/main" id="{58A3552D-D035-2349-9C15-F927E744509E}"/>
                </a:ext>
              </a:extLst>
            </p:cNvPr>
            <p:cNvSpPr txBox="1"/>
            <p:nvPr/>
          </p:nvSpPr>
          <p:spPr>
            <a:xfrm>
              <a:off x="8941200" y="3469387"/>
              <a:ext cx="2996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Fotos com os amigos se perdendo em meio a galeria do </a:t>
              </a:r>
              <a:r>
                <a:rPr lang="pt-BR" sz="1600" dirty="0" err="1">
                  <a:latin typeface="Montserrat" pitchFamily="2" charset="77"/>
                </a:rPr>
                <a:t>whatsapp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8" name="CaixaDeTexto 26">
              <a:extLst>
                <a:ext uri="{FF2B5EF4-FFF2-40B4-BE49-F238E27FC236}">
                  <a16:creationId xmlns:a16="http://schemas.microsoft.com/office/drawing/2014/main" id="{E4B98B24-BE48-894F-A2E4-9EB05B2E7A8C}"/>
                </a:ext>
              </a:extLst>
            </p:cNvPr>
            <p:cNvSpPr txBox="1"/>
            <p:nvPr/>
          </p:nvSpPr>
          <p:spPr>
            <a:xfrm>
              <a:off x="484205" y="2238678"/>
              <a:ext cx="2597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para </a:t>
              </a:r>
              <a:r>
                <a:rPr lang="en-US" sz="1600" dirty="0" err="1">
                  <a:latin typeface="Montserrat" pitchFamily="2" charset="77"/>
                </a:rPr>
                <a:t>enviar</a:t>
              </a:r>
              <a:r>
                <a:rPr lang="en-US" sz="1600" dirty="0">
                  <a:latin typeface="Montserrat" pitchFamily="2" charset="77"/>
                </a:rPr>
                <a:t> as </a:t>
              </a:r>
              <a:r>
                <a:rPr lang="en-US" sz="1600" dirty="0" err="1">
                  <a:latin typeface="Montserrat" pitchFamily="2" charset="77"/>
                </a:rPr>
                <a:t>fotos</a:t>
              </a:r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49" name="CaixaDeTexto 26">
              <a:extLst>
                <a:ext uri="{FF2B5EF4-FFF2-40B4-BE49-F238E27FC236}">
                  <a16:creationId xmlns:a16="http://schemas.microsoft.com/office/drawing/2014/main" id="{6BD8A9F7-C792-5C49-BF8B-2A85AAED354F}"/>
                </a:ext>
              </a:extLst>
            </p:cNvPr>
            <p:cNvSpPr txBox="1"/>
            <p:nvPr/>
          </p:nvSpPr>
          <p:spPr>
            <a:xfrm>
              <a:off x="266739" y="3446350"/>
              <a:ext cx="29694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Pessoas</a:t>
              </a:r>
              <a:r>
                <a:rPr lang="en-US" sz="1600" dirty="0">
                  <a:latin typeface="Montserrat" pitchFamily="2" charset="77"/>
                </a:rPr>
                <a:t> e </a:t>
              </a:r>
              <a:r>
                <a:rPr lang="en-US" sz="1600" dirty="0" err="1">
                  <a:latin typeface="Montserrat" pitchFamily="2" charset="77"/>
                </a:rPr>
                <a:t>reportagens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falando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sobre</a:t>
              </a:r>
              <a:r>
                <a:rPr lang="en-US" sz="1600" dirty="0">
                  <a:latin typeface="Montserrat" pitchFamily="2" charset="77"/>
                </a:rPr>
                <a:t> a utopia </a:t>
              </a:r>
              <a:r>
                <a:rPr lang="en-US" sz="1600" dirty="0" err="1">
                  <a:latin typeface="Montserrat" pitchFamily="2" charset="77"/>
                </a:rPr>
                <a:t>promovida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pelas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redes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sociais</a:t>
              </a:r>
              <a:endParaRPr lang="pt-BR" sz="1600" dirty="0">
                <a:latin typeface="Montserrat" pitchFamily="2" charset="77"/>
              </a:endParaRPr>
            </a:p>
          </p:txBody>
        </p:sp>
        <p:cxnSp>
          <p:nvCxnSpPr>
            <p:cNvPr id="50" name="Conector reto 28">
              <a:extLst>
                <a:ext uri="{FF2B5EF4-FFF2-40B4-BE49-F238E27FC236}">
                  <a16:creationId xmlns:a16="http://schemas.microsoft.com/office/drawing/2014/main" id="{EE2DB983-0383-404A-9178-3731B66A5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1889" y="4072006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29">
              <a:extLst>
                <a:ext uri="{FF2B5EF4-FFF2-40B4-BE49-F238E27FC236}">
                  <a16:creationId xmlns:a16="http://schemas.microsoft.com/office/drawing/2014/main" id="{AE89E60D-2829-6E40-86EE-5F89D02E5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46" y="4048430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30">
              <a:extLst>
                <a:ext uri="{FF2B5EF4-FFF2-40B4-BE49-F238E27FC236}">
                  <a16:creationId xmlns:a16="http://schemas.microsoft.com/office/drawing/2014/main" id="{9D85B2EB-2484-9E4F-BC46-46F1B4887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3164" y="388743"/>
              <a:ext cx="4436868" cy="2513304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tângulo 32">
              <a:extLst>
                <a:ext uri="{FF2B5EF4-FFF2-40B4-BE49-F238E27FC236}">
                  <a16:creationId xmlns:a16="http://schemas.microsoft.com/office/drawing/2014/main" id="{E26FCDEB-714C-994F-946F-57AA59CF3540}"/>
                </a:ext>
              </a:extLst>
            </p:cNvPr>
            <p:cNvSpPr/>
            <p:nvPr/>
          </p:nvSpPr>
          <p:spPr>
            <a:xfrm>
              <a:off x="4801201" y="897997"/>
              <a:ext cx="2860697" cy="1134084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latin typeface="Montserrat" pitchFamily="2" charset="77"/>
              </a:endParaRPr>
            </a:p>
          </p:txBody>
        </p:sp>
        <p:sp>
          <p:nvSpPr>
            <p:cNvPr id="54" name="CaixaDeTexto 22">
              <a:extLst>
                <a:ext uri="{FF2B5EF4-FFF2-40B4-BE49-F238E27FC236}">
                  <a16:creationId xmlns:a16="http://schemas.microsoft.com/office/drawing/2014/main" id="{73A0ECCC-769C-FF43-8DCE-8302D72B3D84}"/>
                </a:ext>
              </a:extLst>
            </p:cNvPr>
            <p:cNvSpPr txBox="1"/>
            <p:nvPr/>
          </p:nvSpPr>
          <p:spPr>
            <a:xfrm>
              <a:off x="4797888" y="996198"/>
              <a:ext cx="2838926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Quer recordar momentos com seus amigos e família</a:t>
              </a:r>
              <a:endParaRPr lang="pt-BR" sz="1600" i="1" dirty="0">
                <a:latin typeface="Montserrat" pitchFamily="2" charset="77"/>
              </a:endParaRPr>
            </a:p>
          </p:txBody>
        </p:sp>
        <p:pic>
          <p:nvPicPr>
            <p:cNvPr id="55" name="Picture 2" descr="Imagem relacionada">
              <a:extLst>
                <a:ext uri="{FF2B5EF4-FFF2-40B4-BE49-F238E27FC236}">
                  <a16:creationId xmlns:a16="http://schemas.microsoft.com/office/drawing/2014/main" id="{26DD3B19-C50B-FE42-ADF4-8CDC6C109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2" t="31005" r="39008" b="40000"/>
            <a:stretch/>
          </p:blipFill>
          <p:spPr bwMode="auto">
            <a:xfrm>
              <a:off x="5392311" y="2618062"/>
              <a:ext cx="1407377" cy="162025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Agrupar 3">
              <a:extLst>
                <a:ext uri="{FF2B5EF4-FFF2-40B4-BE49-F238E27FC236}">
                  <a16:creationId xmlns:a16="http://schemas.microsoft.com/office/drawing/2014/main" id="{5AD449C8-270F-A049-B583-87148FF089C4}"/>
                </a:ext>
              </a:extLst>
            </p:cNvPr>
            <p:cNvGrpSpPr/>
            <p:nvPr/>
          </p:nvGrpSpPr>
          <p:grpSpPr>
            <a:xfrm>
              <a:off x="3714151" y="4698273"/>
              <a:ext cx="2191884" cy="882892"/>
              <a:chOff x="3444970" y="4754152"/>
              <a:chExt cx="2191884" cy="1110284"/>
            </a:xfrm>
          </p:grpSpPr>
          <p:sp>
            <p:nvSpPr>
              <p:cNvPr id="57" name="Retângulo 36">
                <a:extLst>
                  <a:ext uri="{FF2B5EF4-FFF2-40B4-BE49-F238E27FC236}">
                    <a16:creationId xmlns:a16="http://schemas.microsoft.com/office/drawing/2014/main" id="{16267BC1-A0C8-644D-B5A0-6C9FDD76DF47}"/>
                  </a:ext>
                </a:extLst>
              </p:cNvPr>
              <p:cNvSpPr/>
              <p:nvPr/>
            </p:nvSpPr>
            <p:spPr>
              <a:xfrm>
                <a:off x="3444970" y="4769087"/>
                <a:ext cx="2088002" cy="1095349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58" name="CaixaDeTexto 25">
                <a:extLst>
                  <a:ext uri="{FF2B5EF4-FFF2-40B4-BE49-F238E27FC236}">
                    <a16:creationId xmlns:a16="http://schemas.microsoft.com/office/drawing/2014/main" id="{81D60851-E9A3-1840-BF61-33DFD63673EA}"/>
                  </a:ext>
                </a:extLst>
              </p:cNvPr>
              <p:cNvSpPr txBox="1"/>
              <p:nvPr/>
            </p:nvSpPr>
            <p:spPr>
              <a:xfrm>
                <a:off x="3486691" y="4754152"/>
                <a:ext cx="2150163" cy="1045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Tira fotos com os amigos e familiares</a:t>
                </a:r>
              </a:p>
            </p:txBody>
          </p:sp>
        </p:grpSp>
        <p:grpSp>
          <p:nvGrpSpPr>
            <p:cNvPr id="59" name="Agrupar 4">
              <a:extLst>
                <a:ext uri="{FF2B5EF4-FFF2-40B4-BE49-F238E27FC236}">
                  <a16:creationId xmlns:a16="http://schemas.microsoft.com/office/drawing/2014/main" id="{8243EE79-06C4-4547-B5D3-1E64F1F43209}"/>
                </a:ext>
              </a:extLst>
            </p:cNvPr>
            <p:cNvGrpSpPr/>
            <p:nvPr/>
          </p:nvGrpSpPr>
          <p:grpSpPr>
            <a:xfrm>
              <a:off x="5956917" y="4676548"/>
              <a:ext cx="2653861" cy="925612"/>
              <a:chOff x="6343422" y="4936527"/>
              <a:chExt cx="2653861" cy="925612"/>
            </a:xfrm>
          </p:grpSpPr>
          <p:sp>
            <p:nvSpPr>
              <p:cNvPr id="60" name="Retângulo 33">
                <a:extLst>
                  <a:ext uri="{FF2B5EF4-FFF2-40B4-BE49-F238E27FC236}">
                    <a16:creationId xmlns:a16="http://schemas.microsoft.com/office/drawing/2014/main" id="{8E3AD993-70E3-F440-8453-4C4554E2F7BC}"/>
                  </a:ext>
                </a:extLst>
              </p:cNvPr>
              <p:cNvSpPr/>
              <p:nvPr/>
            </p:nvSpPr>
            <p:spPr>
              <a:xfrm>
                <a:off x="6343422" y="4960056"/>
                <a:ext cx="2597778" cy="902083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61" name="CaixaDeTexto 26">
                <a:extLst>
                  <a:ext uri="{FF2B5EF4-FFF2-40B4-BE49-F238E27FC236}">
                    <a16:creationId xmlns:a16="http://schemas.microsoft.com/office/drawing/2014/main" id="{FA51F5F7-C4AE-DE43-9E3A-FC574868870E}"/>
                  </a:ext>
                </a:extLst>
              </p:cNvPr>
              <p:cNvSpPr txBox="1"/>
              <p:nvPr/>
            </p:nvSpPr>
            <p:spPr>
              <a:xfrm>
                <a:off x="6399505" y="4936527"/>
                <a:ext cx="25977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Pede pra mandar as fotos no grupo do </a:t>
                </a:r>
                <a:r>
                  <a:rPr lang="pt-BR" sz="1600" dirty="0" err="1">
                    <a:latin typeface="Montserrat" pitchFamily="2" charset="77"/>
                  </a:rPr>
                  <a:t>whatsapp</a:t>
                </a:r>
                <a:endParaRPr lang="pt-BR" sz="1600" dirty="0">
                  <a:latin typeface="Montserrat" pitchFamily="2" charset="77"/>
                </a:endParaRPr>
              </a:p>
            </p:txBody>
          </p:sp>
        </p:grpSp>
        <p:sp>
          <p:nvSpPr>
            <p:cNvPr id="62" name="Retângulo 42">
              <a:extLst>
                <a:ext uri="{FF2B5EF4-FFF2-40B4-BE49-F238E27FC236}">
                  <a16:creationId xmlns:a16="http://schemas.microsoft.com/office/drawing/2014/main" id="{9B99F906-0A4A-0C48-BD80-90121DB653D4}"/>
                </a:ext>
              </a:extLst>
            </p:cNvPr>
            <p:cNvSpPr/>
            <p:nvPr/>
          </p:nvSpPr>
          <p:spPr>
            <a:xfrm>
              <a:off x="4920607" y="5704142"/>
              <a:ext cx="1056549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Dores</a:t>
              </a:r>
            </a:p>
          </p:txBody>
        </p:sp>
        <p:cxnSp>
          <p:nvCxnSpPr>
            <p:cNvPr id="63" name="Conector reto 43">
              <a:extLst>
                <a:ext uri="{FF2B5EF4-FFF2-40B4-BE49-F238E27FC236}">
                  <a16:creationId xmlns:a16="http://schemas.microsoft.com/office/drawing/2014/main" id="{65594472-3622-3446-9A4A-10EE4502D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0457" y="5870713"/>
              <a:ext cx="0" cy="822529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44">
              <a:extLst>
                <a:ext uri="{FF2B5EF4-FFF2-40B4-BE49-F238E27FC236}">
                  <a16:creationId xmlns:a16="http://schemas.microsoft.com/office/drawing/2014/main" id="{34D6E05F-1CD9-8543-BD29-93AE15595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7147" y="5704142"/>
              <a:ext cx="7904348" cy="1"/>
            </a:xfrm>
            <a:prstGeom prst="line">
              <a:avLst/>
            </a:prstGeom>
            <a:ln w="28575">
              <a:solidFill>
                <a:srgbClr val="00A88E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Retângulo 45">
              <a:extLst>
                <a:ext uri="{FF2B5EF4-FFF2-40B4-BE49-F238E27FC236}">
                  <a16:creationId xmlns:a16="http://schemas.microsoft.com/office/drawing/2014/main" id="{8089D9F1-15F3-8E4D-A849-D254D9CE8A85}"/>
                </a:ext>
              </a:extLst>
            </p:cNvPr>
            <p:cNvSpPr/>
            <p:nvPr/>
          </p:nvSpPr>
          <p:spPr>
            <a:xfrm>
              <a:off x="6077316" y="5704142"/>
              <a:ext cx="1309744" cy="53413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400" b="0" cap="none" spc="0" dirty="0">
                  <a:ln w="0"/>
                  <a:solidFill>
                    <a:schemeClr val="bg1"/>
                  </a:solidFill>
                </a:rPr>
                <a:t>Ganhos</a:t>
              </a:r>
            </a:p>
          </p:txBody>
        </p:sp>
        <p:sp>
          <p:nvSpPr>
            <p:cNvPr id="93" name="Retângulo 49">
              <a:extLst>
                <a:ext uri="{FF2B5EF4-FFF2-40B4-BE49-F238E27FC236}">
                  <a16:creationId xmlns:a16="http://schemas.microsoft.com/office/drawing/2014/main" id="{D4DF1EBA-D7B5-474E-8FCE-5370BD7B4B33}"/>
                </a:ext>
              </a:extLst>
            </p:cNvPr>
            <p:cNvSpPr/>
            <p:nvPr/>
          </p:nvSpPr>
          <p:spPr>
            <a:xfrm>
              <a:off x="7408090" y="5858036"/>
              <a:ext cx="2860698" cy="1134081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94" name="CaixaDeTexto 50">
              <a:extLst>
                <a:ext uri="{FF2B5EF4-FFF2-40B4-BE49-F238E27FC236}">
                  <a16:creationId xmlns:a16="http://schemas.microsoft.com/office/drawing/2014/main" id="{1F6960CD-2467-244E-99E5-38A921B275A9}"/>
                </a:ext>
              </a:extLst>
            </p:cNvPr>
            <p:cNvSpPr txBox="1"/>
            <p:nvPr/>
          </p:nvSpPr>
          <p:spPr>
            <a:xfrm>
              <a:off x="7408090" y="5817067"/>
              <a:ext cx="28293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Montserrat" pitchFamily="2" charset="77"/>
                </a:rPr>
                <a:t>Melhor gerenciamento de suas lembranças com quem realmente importa</a:t>
              </a:r>
            </a:p>
          </p:txBody>
        </p:sp>
        <p:grpSp>
          <p:nvGrpSpPr>
            <p:cNvPr id="95" name="Agrupar 6">
              <a:extLst>
                <a:ext uri="{FF2B5EF4-FFF2-40B4-BE49-F238E27FC236}">
                  <a16:creationId xmlns:a16="http://schemas.microsoft.com/office/drawing/2014/main" id="{3607EB27-4B50-954A-88B5-CD97A7E63D35}"/>
                </a:ext>
              </a:extLst>
            </p:cNvPr>
            <p:cNvGrpSpPr/>
            <p:nvPr/>
          </p:nvGrpSpPr>
          <p:grpSpPr>
            <a:xfrm>
              <a:off x="2034007" y="5827120"/>
              <a:ext cx="2860697" cy="1134082"/>
              <a:chOff x="2273814" y="5814798"/>
              <a:chExt cx="2860697" cy="1134082"/>
            </a:xfrm>
          </p:grpSpPr>
          <p:sp>
            <p:nvSpPr>
              <p:cNvPr id="96" name="Retângulo 51">
                <a:extLst>
                  <a:ext uri="{FF2B5EF4-FFF2-40B4-BE49-F238E27FC236}">
                    <a16:creationId xmlns:a16="http://schemas.microsoft.com/office/drawing/2014/main" id="{B9DBB701-9007-A249-A58D-1C9EAB38F003}"/>
                  </a:ext>
                </a:extLst>
              </p:cNvPr>
              <p:cNvSpPr/>
              <p:nvPr/>
            </p:nvSpPr>
            <p:spPr>
              <a:xfrm>
                <a:off x="2273814" y="5814798"/>
                <a:ext cx="2860697" cy="1134082"/>
              </a:xfrm>
              <a:prstGeom prst="rect">
                <a:avLst/>
              </a:prstGeom>
              <a:solidFill>
                <a:srgbClr val="F9EA8F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latin typeface="Montserrat" pitchFamily="2" charset="77"/>
                </a:endParaRPr>
              </a:p>
            </p:txBody>
          </p:sp>
          <p:sp>
            <p:nvSpPr>
              <p:cNvPr id="97" name="CaixaDeTexto 52">
                <a:extLst>
                  <a:ext uri="{FF2B5EF4-FFF2-40B4-BE49-F238E27FC236}">
                    <a16:creationId xmlns:a16="http://schemas.microsoft.com/office/drawing/2014/main" id="{08220C5D-183B-4A4E-9C5E-D8FF50A3EFA4}"/>
                  </a:ext>
                </a:extLst>
              </p:cNvPr>
              <p:cNvSpPr txBox="1"/>
              <p:nvPr/>
            </p:nvSpPr>
            <p:spPr>
              <a:xfrm>
                <a:off x="2273814" y="5878709"/>
                <a:ext cx="2829315" cy="830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Montserrat" pitchFamily="2" charset="77"/>
                  </a:rPr>
                  <a:t>Se sente pressionado pela idealização incentivada pelas redes</a:t>
                </a:r>
                <a:endParaRPr lang="pt-BR" sz="1600" i="1" dirty="0">
                  <a:latin typeface="Montserrat" pitchFamily="2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9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Jornada de usuário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entágono 12">
            <a:extLst>
              <a:ext uri="{FF2B5EF4-FFF2-40B4-BE49-F238E27FC236}">
                <a16:creationId xmlns:a16="http://schemas.microsoft.com/office/drawing/2014/main" id="{12C2A9A7-08EA-4F45-8EAC-104EFF484834}"/>
              </a:ext>
            </a:extLst>
          </p:cNvPr>
          <p:cNvSpPr/>
          <p:nvPr/>
        </p:nvSpPr>
        <p:spPr>
          <a:xfrm>
            <a:off x="4173505" y="1129615"/>
            <a:ext cx="2427358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1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Cadastro</a:t>
            </a:r>
          </a:p>
        </p:txBody>
      </p:sp>
      <p:sp>
        <p:nvSpPr>
          <p:cNvPr id="18" name="Seta: Pentágono 13">
            <a:extLst>
              <a:ext uri="{FF2B5EF4-FFF2-40B4-BE49-F238E27FC236}">
                <a16:creationId xmlns:a16="http://schemas.microsoft.com/office/drawing/2014/main" id="{F9ACB6E5-9578-1D48-96CA-5C874503A74C}"/>
              </a:ext>
            </a:extLst>
          </p:cNvPr>
          <p:cNvSpPr/>
          <p:nvPr/>
        </p:nvSpPr>
        <p:spPr>
          <a:xfrm>
            <a:off x="6788159" y="1129613"/>
            <a:ext cx="2216064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2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</a:t>
            </a:r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MemoryLine</a:t>
            </a:r>
            <a:endParaRPr lang="pt-BR" sz="1600" b="1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77"/>
            </a:endParaRPr>
          </a:p>
        </p:txBody>
      </p:sp>
      <p:sp>
        <p:nvSpPr>
          <p:cNvPr id="21" name="Seta: Pentágono 14">
            <a:extLst>
              <a:ext uri="{FF2B5EF4-FFF2-40B4-BE49-F238E27FC236}">
                <a16:creationId xmlns:a16="http://schemas.microsoft.com/office/drawing/2014/main" id="{19C4EA19-F1F4-4F40-BC4F-D10D2140ACAB}"/>
              </a:ext>
            </a:extLst>
          </p:cNvPr>
          <p:cNvSpPr/>
          <p:nvPr/>
        </p:nvSpPr>
        <p:spPr>
          <a:xfrm>
            <a:off x="9201004" y="1129613"/>
            <a:ext cx="2370302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3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Momentos</a:t>
            </a:r>
          </a:p>
        </p:txBody>
      </p:sp>
      <p:sp>
        <p:nvSpPr>
          <p:cNvPr id="38" name="Retângulo 26">
            <a:extLst>
              <a:ext uri="{FF2B5EF4-FFF2-40B4-BE49-F238E27FC236}">
                <a16:creationId xmlns:a16="http://schemas.microsoft.com/office/drawing/2014/main" id="{92C23665-80F7-F648-9B67-4DDBB69E1F02}"/>
              </a:ext>
            </a:extLst>
          </p:cNvPr>
          <p:cNvSpPr/>
          <p:nvPr/>
        </p:nvSpPr>
        <p:spPr>
          <a:xfrm>
            <a:off x="4173472" y="2008695"/>
            <a:ext cx="2427418" cy="70414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Criar conta</a:t>
            </a:r>
          </a:p>
        </p:txBody>
      </p:sp>
      <p:sp>
        <p:nvSpPr>
          <p:cNvPr id="40" name="Retângulo 28">
            <a:extLst>
              <a:ext uri="{FF2B5EF4-FFF2-40B4-BE49-F238E27FC236}">
                <a16:creationId xmlns:a16="http://schemas.microsoft.com/office/drawing/2014/main" id="{73857411-A251-A040-997A-1E3FB5DD0983}"/>
              </a:ext>
            </a:extLst>
          </p:cNvPr>
          <p:cNvSpPr/>
          <p:nvPr/>
        </p:nvSpPr>
        <p:spPr>
          <a:xfrm>
            <a:off x="9201004" y="2008694"/>
            <a:ext cx="2370301" cy="704149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Postar momentos com os amigos</a:t>
            </a:r>
          </a:p>
        </p:txBody>
      </p:sp>
      <p:sp>
        <p:nvSpPr>
          <p:cNvPr id="41" name="Retângulo 29">
            <a:extLst>
              <a:ext uri="{FF2B5EF4-FFF2-40B4-BE49-F238E27FC236}">
                <a16:creationId xmlns:a16="http://schemas.microsoft.com/office/drawing/2014/main" id="{3F4306F5-4148-6F44-B005-72C44ED2B5D4}"/>
              </a:ext>
            </a:extLst>
          </p:cNvPr>
          <p:cNvSpPr/>
          <p:nvPr/>
        </p:nvSpPr>
        <p:spPr>
          <a:xfrm>
            <a:off x="6782220" y="2008695"/>
            <a:ext cx="2216064" cy="7041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Criar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com os amigos</a:t>
            </a:r>
            <a:endParaRPr lang="pt-BR" sz="1600" dirty="0">
              <a:latin typeface="Montserrat" pitchFamily="2" charset="77"/>
            </a:endParaRPr>
          </a:p>
        </p:txBody>
      </p:sp>
      <p:sp>
        <p:nvSpPr>
          <p:cNvPr id="42" name="Retângulo 22">
            <a:extLst>
              <a:ext uri="{FF2B5EF4-FFF2-40B4-BE49-F238E27FC236}">
                <a16:creationId xmlns:a16="http://schemas.microsoft.com/office/drawing/2014/main" id="{48377354-825E-954F-9E12-9BD4DAE61556}"/>
              </a:ext>
            </a:extLst>
          </p:cNvPr>
          <p:cNvSpPr/>
          <p:nvPr/>
        </p:nvSpPr>
        <p:spPr>
          <a:xfrm>
            <a:off x="4173547" y="3766858"/>
            <a:ext cx="2427358" cy="70414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Será que essa rede social é diferente das demais?</a:t>
            </a:r>
            <a:r>
              <a:rPr lang="pt-BR" sz="1600" dirty="0">
                <a:latin typeface="Montserrat" pitchFamily="2" charset="77"/>
              </a:rPr>
              <a:t> </a:t>
            </a:r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43" name="Retângulo 23">
            <a:extLst>
              <a:ext uri="{FF2B5EF4-FFF2-40B4-BE49-F238E27FC236}">
                <a16:creationId xmlns:a16="http://schemas.microsoft.com/office/drawing/2014/main" id="{0E0C2DC4-3646-8D44-A006-038E74440FDF}"/>
              </a:ext>
            </a:extLst>
          </p:cNvPr>
          <p:cNvSpPr/>
          <p:nvPr/>
        </p:nvSpPr>
        <p:spPr>
          <a:xfrm>
            <a:off x="4173503" y="4624645"/>
            <a:ext cx="2427358" cy="70414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Recomendações</a:t>
            </a:r>
          </a:p>
        </p:txBody>
      </p:sp>
      <p:pic>
        <p:nvPicPr>
          <p:cNvPr id="44" name="Imagem 24" descr="Uma imagem contendo quarto&#10;&#10;Descrição gerada automaticamente">
            <a:extLst>
              <a:ext uri="{FF2B5EF4-FFF2-40B4-BE49-F238E27FC236}">
                <a16:creationId xmlns:a16="http://schemas.microsoft.com/office/drawing/2014/main" id="{93C1B599-E1CC-3240-96CE-87D96C82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58" y="2914116"/>
            <a:ext cx="651133" cy="651133"/>
          </a:xfrm>
          <a:prstGeom prst="rect">
            <a:avLst/>
          </a:prstGeom>
        </p:spPr>
      </p:pic>
      <p:pic>
        <p:nvPicPr>
          <p:cNvPr id="45" name="Imagem 25" descr="Uma imagem contendo quarto&#10;&#10;Descrição gerada automaticamente">
            <a:extLst>
              <a:ext uri="{FF2B5EF4-FFF2-40B4-BE49-F238E27FC236}">
                <a16:creationId xmlns:a16="http://schemas.microsoft.com/office/drawing/2014/main" id="{DBFD6087-41E9-ED43-900E-2BBF55610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803" y="2922946"/>
            <a:ext cx="642305" cy="642305"/>
          </a:xfrm>
          <a:prstGeom prst="rect">
            <a:avLst/>
          </a:prstGeom>
        </p:spPr>
      </p:pic>
      <p:pic>
        <p:nvPicPr>
          <p:cNvPr id="46" name="Imagem 30" descr="Uma imagem contendo capacete, abajur, desenho, luz&#10;&#10;Descrição gerada automaticamente">
            <a:extLst>
              <a:ext uri="{FF2B5EF4-FFF2-40B4-BE49-F238E27FC236}">
                <a16:creationId xmlns:a16="http://schemas.microsoft.com/office/drawing/2014/main" id="{089D9F49-46C5-5A4B-94A6-7E4BB4D3D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36" y="2917563"/>
            <a:ext cx="642305" cy="642305"/>
          </a:xfrm>
          <a:prstGeom prst="rect">
            <a:avLst/>
          </a:prstGeom>
        </p:spPr>
      </p:pic>
      <p:pic>
        <p:nvPicPr>
          <p:cNvPr id="47" name="Imagem 31" descr="Uma imagem contendo abajur, luz&#10;&#10;Descrição gerada automaticamente">
            <a:extLst>
              <a:ext uri="{FF2B5EF4-FFF2-40B4-BE49-F238E27FC236}">
                <a16:creationId xmlns:a16="http://schemas.microsoft.com/office/drawing/2014/main" id="{3E88E8DE-71EC-974E-A9AA-4AA5EFB2A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54" y="2913794"/>
            <a:ext cx="667599" cy="667599"/>
          </a:xfrm>
          <a:prstGeom prst="rect">
            <a:avLst/>
          </a:prstGeom>
        </p:spPr>
      </p:pic>
      <p:sp>
        <p:nvSpPr>
          <p:cNvPr id="49" name="Retângulo 33">
            <a:extLst>
              <a:ext uri="{FF2B5EF4-FFF2-40B4-BE49-F238E27FC236}">
                <a16:creationId xmlns:a16="http://schemas.microsoft.com/office/drawing/2014/main" id="{FF48E617-057B-F045-B438-B76F29274185}"/>
              </a:ext>
            </a:extLst>
          </p:cNvPr>
          <p:cNvSpPr/>
          <p:nvPr/>
        </p:nvSpPr>
        <p:spPr>
          <a:xfrm>
            <a:off x="4190129" y="5524686"/>
            <a:ext cx="2413793" cy="71264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Não precisar confirmar o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email</a:t>
            </a:r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50" name="Retângulo 34">
            <a:extLst>
              <a:ext uri="{FF2B5EF4-FFF2-40B4-BE49-F238E27FC236}">
                <a16:creationId xmlns:a16="http://schemas.microsoft.com/office/drawing/2014/main" id="{0F0F7642-4070-2047-91C6-8C4CE6BD56EF}"/>
              </a:ext>
            </a:extLst>
          </p:cNvPr>
          <p:cNvSpPr/>
          <p:nvPr/>
        </p:nvSpPr>
        <p:spPr>
          <a:xfrm>
            <a:off x="6783840" y="4627502"/>
            <a:ext cx="2216064" cy="7041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  <a:p>
            <a:pPr algn="ctr" defTabSz="927246"/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Remember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WEB e app mobile</a:t>
            </a:r>
            <a:endParaRPr lang="pt-BR" sz="1600" dirty="0">
              <a:latin typeface="Montserrat" pitchFamily="2" charset="77"/>
            </a:endParaRPr>
          </a:p>
          <a:p>
            <a:pPr algn="ctr" defTabSz="927246"/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51" name="Retângulo 35">
            <a:extLst>
              <a:ext uri="{FF2B5EF4-FFF2-40B4-BE49-F238E27FC236}">
                <a16:creationId xmlns:a16="http://schemas.microsoft.com/office/drawing/2014/main" id="{CDFD4251-FC73-0A4E-963B-4324A3D7E1A9}"/>
              </a:ext>
            </a:extLst>
          </p:cNvPr>
          <p:cNvSpPr/>
          <p:nvPr/>
        </p:nvSpPr>
        <p:spPr>
          <a:xfrm>
            <a:off x="6783840" y="5524687"/>
            <a:ext cx="2216064" cy="7041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Customização visual da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52" name="Retângulo 36">
            <a:extLst>
              <a:ext uri="{FF2B5EF4-FFF2-40B4-BE49-F238E27FC236}">
                <a16:creationId xmlns:a16="http://schemas.microsoft.com/office/drawing/2014/main" id="{615F22E8-252D-6945-A3FE-525207497DC5}"/>
              </a:ext>
            </a:extLst>
          </p:cNvPr>
          <p:cNvSpPr/>
          <p:nvPr/>
        </p:nvSpPr>
        <p:spPr>
          <a:xfrm>
            <a:off x="6783840" y="3766858"/>
            <a:ext cx="2216064" cy="7041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Quais amigos eu devo por na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?</a:t>
            </a:r>
          </a:p>
        </p:txBody>
      </p:sp>
      <p:sp>
        <p:nvSpPr>
          <p:cNvPr id="53" name="Retângulo 37">
            <a:extLst>
              <a:ext uri="{FF2B5EF4-FFF2-40B4-BE49-F238E27FC236}">
                <a16:creationId xmlns:a16="http://schemas.microsoft.com/office/drawing/2014/main" id="{BFF9D0FC-172D-BF45-8974-12B8155C56CB}"/>
              </a:ext>
            </a:extLst>
          </p:cNvPr>
          <p:cNvSpPr/>
          <p:nvPr/>
        </p:nvSpPr>
        <p:spPr>
          <a:xfrm>
            <a:off x="9201004" y="3766857"/>
            <a:ext cx="2370301" cy="704149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Minhas lembranças com meus amigos estão salvas</a:t>
            </a:r>
          </a:p>
        </p:txBody>
      </p:sp>
      <p:sp>
        <p:nvSpPr>
          <p:cNvPr id="54" name="Retângulo 38">
            <a:extLst>
              <a:ext uri="{FF2B5EF4-FFF2-40B4-BE49-F238E27FC236}">
                <a16:creationId xmlns:a16="http://schemas.microsoft.com/office/drawing/2014/main" id="{95DCC714-478E-1040-8252-A70A86B3E712}"/>
              </a:ext>
            </a:extLst>
          </p:cNvPr>
          <p:cNvSpPr/>
          <p:nvPr/>
        </p:nvSpPr>
        <p:spPr>
          <a:xfrm>
            <a:off x="9201006" y="4629700"/>
            <a:ext cx="2370301" cy="69403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Remember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WEB e app mobile</a:t>
            </a:r>
            <a:endParaRPr lang="pt-BR" sz="1600" dirty="0">
              <a:latin typeface="Montserrat" pitchFamily="2" charset="77"/>
            </a:endParaRPr>
          </a:p>
        </p:txBody>
      </p:sp>
      <p:sp>
        <p:nvSpPr>
          <p:cNvPr id="55" name="Retângulo 39">
            <a:extLst>
              <a:ext uri="{FF2B5EF4-FFF2-40B4-BE49-F238E27FC236}">
                <a16:creationId xmlns:a16="http://schemas.microsoft.com/office/drawing/2014/main" id="{3D265DDE-0296-1945-8E3F-F287A68F5A58}"/>
              </a:ext>
            </a:extLst>
          </p:cNvPr>
          <p:cNvSpPr/>
          <p:nvPr/>
        </p:nvSpPr>
        <p:spPr>
          <a:xfrm>
            <a:off x="9201004" y="5524686"/>
            <a:ext cx="2370301" cy="70232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Inserir momentos em dias passados</a:t>
            </a:r>
          </a:p>
        </p:txBody>
      </p:sp>
      <p:grpSp>
        <p:nvGrpSpPr>
          <p:cNvPr id="66" name="Agrupar 3">
            <a:extLst>
              <a:ext uri="{FF2B5EF4-FFF2-40B4-BE49-F238E27FC236}">
                <a16:creationId xmlns:a16="http://schemas.microsoft.com/office/drawing/2014/main" id="{503D357F-90A2-1849-A516-B9B7BBCDEB26}"/>
              </a:ext>
            </a:extLst>
          </p:cNvPr>
          <p:cNvGrpSpPr/>
          <p:nvPr/>
        </p:nvGrpSpPr>
        <p:grpSpPr>
          <a:xfrm>
            <a:off x="594374" y="1129615"/>
            <a:ext cx="3414396" cy="5107716"/>
            <a:chOff x="194791" y="403775"/>
            <a:chExt cx="2309869" cy="6258576"/>
          </a:xfrm>
          <a:solidFill>
            <a:schemeClr val="bg1"/>
          </a:solidFill>
        </p:grpSpPr>
        <p:sp>
          <p:nvSpPr>
            <p:cNvPr id="67" name="Retângulo 7">
              <a:extLst>
                <a:ext uri="{FF2B5EF4-FFF2-40B4-BE49-F238E27FC236}">
                  <a16:creationId xmlns:a16="http://schemas.microsoft.com/office/drawing/2014/main" id="{D92FC406-1B05-4F4C-BFA0-B7B2E3F395FA}"/>
                </a:ext>
              </a:extLst>
            </p:cNvPr>
            <p:cNvSpPr/>
            <p:nvPr/>
          </p:nvSpPr>
          <p:spPr>
            <a:xfrm>
              <a:off x="225286" y="2558083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68" name="Retângulo 8">
              <a:extLst>
                <a:ext uri="{FF2B5EF4-FFF2-40B4-BE49-F238E27FC236}">
                  <a16:creationId xmlns:a16="http://schemas.microsoft.com/office/drawing/2014/main" id="{0574CC28-F323-824A-B360-46AE750F85D2}"/>
                </a:ext>
              </a:extLst>
            </p:cNvPr>
            <p:cNvSpPr/>
            <p:nvPr/>
          </p:nvSpPr>
          <p:spPr>
            <a:xfrm>
              <a:off x="225286" y="1480929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69" name="Retângulo 9">
              <a:extLst>
                <a:ext uri="{FF2B5EF4-FFF2-40B4-BE49-F238E27FC236}">
                  <a16:creationId xmlns:a16="http://schemas.microsoft.com/office/drawing/2014/main" id="{0D1B452D-1E81-8941-8A1C-B9C2093F6F74}"/>
                </a:ext>
              </a:extLst>
            </p:cNvPr>
            <p:cNvSpPr/>
            <p:nvPr/>
          </p:nvSpPr>
          <p:spPr>
            <a:xfrm>
              <a:off x="225286" y="4689614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0" name="Retângulo 10">
              <a:extLst>
                <a:ext uri="{FF2B5EF4-FFF2-40B4-BE49-F238E27FC236}">
                  <a16:creationId xmlns:a16="http://schemas.microsoft.com/office/drawing/2014/main" id="{DDFD7F43-2646-C74B-830C-B38500F00B5E}"/>
                </a:ext>
              </a:extLst>
            </p:cNvPr>
            <p:cNvSpPr/>
            <p:nvPr/>
          </p:nvSpPr>
          <p:spPr>
            <a:xfrm>
              <a:off x="225286" y="5789134"/>
              <a:ext cx="2279374" cy="8732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1" name="Retângulo 11">
              <a:extLst>
                <a:ext uri="{FF2B5EF4-FFF2-40B4-BE49-F238E27FC236}">
                  <a16:creationId xmlns:a16="http://schemas.microsoft.com/office/drawing/2014/main" id="{726CBCBA-A21D-3446-B848-2CBF6299AFFF}"/>
                </a:ext>
              </a:extLst>
            </p:cNvPr>
            <p:cNvSpPr/>
            <p:nvPr/>
          </p:nvSpPr>
          <p:spPr>
            <a:xfrm>
              <a:off x="225286" y="3635237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72" name="Agrupar 2">
              <a:extLst>
                <a:ext uri="{FF2B5EF4-FFF2-40B4-BE49-F238E27FC236}">
                  <a16:creationId xmlns:a16="http://schemas.microsoft.com/office/drawing/2014/main" id="{C4083F0B-0451-9E40-BAEE-C298BE68B7A5}"/>
                </a:ext>
              </a:extLst>
            </p:cNvPr>
            <p:cNvGrpSpPr/>
            <p:nvPr/>
          </p:nvGrpSpPr>
          <p:grpSpPr>
            <a:xfrm>
              <a:off x="225286" y="403775"/>
              <a:ext cx="2279374" cy="848139"/>
              <a:chOff x="225286" y="403775"/>
              <a:chExt cx="2279374" cy="848139"/>
            </a:xfrm>
            <a:grpFill/>
          </p:grpSpPr>
          <p:sp>
            <p:nvSpPr>
              <p:cNvPr id="78" name="Retângulo 1">
                <a:extLst>
                  <a:ext uri="{FF2B5EF4-FFF2-40B4-BE49-F238E27FC236}">
                    <a16:creationId xmlns:a16="http://schemas.microsoft.com/office/drawing/2014/main" id="{B4E3D883-B2CD-EA45-AE86-BF11BA8346AE}"/>
                  </a:ext>
                </a:extLst>
              </p:cNvPr>
              <p:cNvSpPr/>
              <p:nvPr/>
            </p:nvSpPr>
            <p:spPr>
              <a:xfrm>
                <a:off x="225286" y="403775"/>
                <a:ext cx="2279374" cy="84813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endParaRPr>
              </a:p>
            </p:txBody>
          </p:sp>
          <p:sp>
            <p:nvSpPr>
              <p:cNvPr id="79" name="CaixaDeTexto 16">
                <a:extLst>
                  <a:ext uri="{FF2B5EF4-FFF2-40B4-BE49-F238E27FC236}">
                    <a16:creationId xmlns:a16="http://schemas.microsoft.com/office/drawing/2014/main" id="{2947DFDC-07DA-1841-AD02-3610D47EED87}"/>
                  </a:ext>
                </a:extLst>
              </p:cNvPr>
              <p:cNvSpPr txBox="1"/>
              <p:nvPr/>
            </p:nvSpPr>
            <p:spPr>
              <a:xfrm>
                <a:off x="225287" y="424890"/>
                <a:ext cx="2279373" cy="71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" pitchFamily="2" charset="77"/>
                  </a:rPr>
                  <a:t>Fases</a:t>
                </a:r>
              </a:p>
              <a:p>
                <a:pPr algn="ctr"/>
                <a:r>
                  <a:rPr lang="pt-B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" pitchFamily="2" charset="77"/>
                  </a:rPr>
                  <a:t>(utilizador)</a:t>
                </a:r>
              </a:p>
            </p:txBody>
          </p:sp>
        </p:grpSp>
        <p:sp>
          <p:nvSpPr>
            <p:cNvPr id="73" name="CaixaDeTexto 17">
              <a:extLst>
                <a:ext uri="{FF2B5EF4-FFF2-40B4-BE49-F238E27FC236}">
                  <a16:creationId xmlns:a16="http://schemas.microsoft.com/office/drawing/2014/main" id="{EE2313CF-334C-2940-8A69-D9FDF31FE847}"/>
                </a:ext>
              </a:extLst>
            </p:cNvPr>
            <p:cNvSpPr txBox="1"/>
            <p:nvPr/>
          </p:nvSpPr>
          <p:spPr>
            <a:xfrm>
              <a:off x="225286" y="1515992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Faz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(ações do usuário)</a:t>
              </a:r>
              <a:r>
                <a:rPr lang="pt-B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)</a:t>
              </a:r>
            </a:p>
          </p:txBody>
        </p:sp>
        <p:sp>
          <p:nvSpPr>
            <p:cNvPr id="74" name="CaixaDeTexto 18">
              <a:extLst>
                <a:ext uri="{FF2B5EF4-FFF2-40B4-BE49-F238E27FC236}">
                  <a16:creationId xmlns:a16="http://schemas.microsoft.com/office/drawing/2014/main" id="{B524E125-AEBD-5840-A948-881758833E0A}"/>
                </a:ext>
              </a:extLst>
            </p:cNvPr>
            <p:cNvSpPr txBox="1"/>
            <p:nvPr/>
          </p:nvSpPr>
          <p:spPr>
            <a:xfrm>
              <a:off x="225287" y="2593146"/>
              <a:ext cx="2279373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Sente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(dores do usuário)</a:t>
              </a:r>
            </a:p>
          </p:txBody>
        </p:sp>
        <p:sp>
          <p:nvSpPr>
            <p:cNvPr id="75" name="CaixaDeTexto 19">
              <a:extLst>
                <a:ext uri="{FF2B5EF4-FFF2-40B4-BE49-F238E27FC236}">
                  <a16:creationId xmlns:a16="http://schemas.microsoft.com/office/drawing/2014/main" id="{6D0217EC-CBBB-154A-BEF1-83ABE3D7E9B4}"/>
                </a:ext>
              </a:extLst>
            </p:cNvPr>
            <p:cNvSpPr txBox="1"/>
            <p:nvPr/>
          </p:nvSpPr>
          <p:spPr>
            <a:xfrm>
              <a:off x="194791" y="3670300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Pensa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(usuário)</a:t>
              </a:r>
            </a:p>
          </p:txBody>
        </p:sp>
        <p:sp>
          <p:nvSpPr>
            <p:cNvPr id="76" name="CaixaDeTexto 20">
              <a:extLst>
                <a:ext uri="{FF2B5EF4-FFF2-40B4-BE49-F238E27FC236}">
                  <a16:creationId xmlns:a16="http://schemas.microsoft.com/office/drawing/2014/main" id="{711FCB9D-1D69-D740-B439-F085D864C2EE}"/>
                </a:ext>
              </a:extLst>
            </p:cNvPr>
            <p:cNvSpPr txBox="1"/>
            <p:nvPr/>
          </p:nvSpPr>
          <p:spPr>
            <a:xfrm>
              <a:off x="194791" y="4726339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Canal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(ponto de contato)</a:t>
              </a:r>
            </a:p>
          </p:txBody>
        </p:sp>
        <p:sp>
          <p:nvSpPr>
            <p:cNvPr id="77" name="CaixaDeTexto 21">
              <a:extLst>
                <a:ext uri="{FF2B5EF4-FFF2-40B4-BE49-F238E27FC236}">
                  <a16:creationId xmlns:a16="http://schemas.microsoft.com/office/drawing/2014/main" id="{62724358-D508-D040-9900-6D9E11F92C11}"/>
                </a:ext>
              </a:extLst>
            </p:cNvPr>
            <p:cNvSpPr txBox="1"/>
            <p:nvPr/>
          </p:nvSpPr>
          <p:spPr>
            <a:xfrm>
              <a:off x="225286" y="5817391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Proposta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(mudanças)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82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Jornada de usuário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Seta: Pentágono 15">
            <a:extLst>
              <a:ext uri="{FF2B5EF4-FFF2-40B4-BE49-F238E27FC236}">
                <a16:creationId xmlns:a16="http://schemas.microsoft.com/office/drawing/2014/main" id="{1E56E5A8-5938-6148-8533-C8F58DDAB8A1}"/>
              </a:ext>
            </a:extLst>
          </p:cNvPr>
          <p:cNvSpPr/>
          <p:nvPr/>
        </p:nvSpPr>
        <p:spPr>
          <a:xfrm>
            <a:off x="4223943" y="1129613"/>
            <a:ext cx="2962147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4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Interação</a:t>
            </a:r>
          </a:p>
        </p:txBody>
      </p:sp>
      <p:grpSp>
        <p:nvGrpSpPr>
          <p:cNvPr id="67" name="Agrupar 3">
            <a:extLst>
              <a:ext uri="{FF2B5EF4-FFF2-40B4-BE49-F238E27FC236}">
                <a16:creationId xmlns:a16="http://schemas.microsoft.com/office/drawing/2014/main" id="{59B07033-E57C-AA48-ACAA-A160EF769A6E}"/>
              </a:ext>
            </a:extLst>
          </p:cNvPr>
          <p:cNvGrpSpPr/>
          <p:nvPr/>
        </p:nvGrpSpPr>
        <p:grpSpPr>
          <a:xfrm>
            <a:off x="594374" y="1129615"/>
            <a:ext cx="3414396" cy="5107716"/>
            <a:chOff x="194791" y="403775"/>
            <a:chExt cx="2309869" cy="6258576"/>
          </a:xfrm>
          <a:solidFill>
            <a:schemeClr val="bg1"/>
          </a:solidFill>
        </p:grpSpPr>
        <p:sp>
          <p:nvSpPr>
            <p:cNvPr id="68" name="Retângulo 7">
              <a:extLst>
                <a:ext uri="{FF2B5EF4-FFF2-40B4-BE49-F238E27FC236}">
                  <a16:creationId xmlns:a16="http://schemas.microsoft.com/office/drawing/2014/main" id="{21AD5C96-A860-464F-9F00-30B472FCC784}"/>
                </a:ext>
              </a:extLst>
            </p:cNvPr>
            <p:cNvSpPr/>
            <p:nvPr/>
          </p:nvSpPr>
          <p:spPr>
            <a:xfrm>
              <a:off x="225286" y="2558083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69" name="Retângulo 8">
              <a:extLst>
                <a:ext uri="{FF2B5EF4-FFF2-40B4-BE49-F238E27FC236}">
                  <a16:creationId xmlns:a16="http://schemas.microsoft.com/office/drawing/2014/main" id="{6DFE51F0-1731-554B-A5F6-635722230A24}"/>
                </a:ext>
              </a:extLst>
            </p:cNvPr>
            <p:cNvSpPr/>
            <p:nvPr/>
          </p:nvSpPr>
          <p:spPr>
            <a:xfrm>
              <a:off x="225286" y="1480929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0" name="Retângulo 9">
              <a:extLst>
                <a:ext uri="{FF2B5EF4-FFF2-40B4-BE49-F238E27FC236}">
                  <a16:creationId xmlns:a16="http://schemas.microsoft.com/office/drawing/2014/main" id="{587D6A9B-EA43-4341-8908-B8EE969E8180}"/>
                </a:ext>
              </a:extLst>
            </p:cNvPr>
            <p:cNvSpPr/>
            <p:nvPr/>
          </p:nvSpPr>
          <p:spPr>
            <a:xfrm>
              <a:off x="225286" y="4689614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1" name="Retângulo 10">
              <a:extLst>
                <a:ext uri="{FF2B5EF4-FFF2-40B4-BE49-F238E27FC236}">
                  <a16:creationId xmlns:a16="http://schemas.microsoft.com/office/drawing/2014/main" id="{C2BBC74E-3186-944A-8751-591E95A1CEEA}"/>
                </a:ext>
              </a:extLst>
            </p:cNvPr>
            <p:cNvSpPr/>
            <p:nvPr/>
          </p:nvSpPr>
          <p:spPr>
            <a:xfrm>
              <a:off x="225286" y="5789134"/>
              <a:ext cx="2279374" cy="8732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2" name="Retângulo 11">
              <a:extLst>
                <a:ext uri="{FF2B5EF4-FFF2-40B4-BE49-F238E27FC236}">
                  <a16:creationId xmlns:a16="http://schemas.microsoft.com/office/drawing/2014/main" id="{67779D92-AF85-C14F-83F4-37249BE01DBB}"/>
                </a:ext>
              </a:extLst>
            </p:cNvPr>
            <p:cNvSpPr/>
            <p:nvPr/>
          </p:nvSpPr>
          <p:spPr>
            <a:xfrm>
              <a:off x="225286" y="3635237"/>
              <a:ext cx="2279374" cy="8481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73" name="Agrupar 2">
              <a:extLst>
                <a:ext uri="{FF2B5EF4-FFF2-40B4-BE49-F238E27FC236}">
                  <a16:creationId xmlns:a16="http://schemas.microsoft.com/office/drawing/2014/main" id="{E76182D6-9C5A-7E46-995B-403023806BC7}"/>
                </a:ext>
              </a:extLst>
            </p:cNvPr>
            <p:cNvGrpSpPr/>
            <p:nvPr/>
          </p:nvGrpSpPr>
          <p:grpSpPr>
            <a:xfrm>
              <a:off x="225286" y="403775"/>
              <a:ext cx="2279374" cy="848139"/>
              <a:chOff x="225286" y="403775"/>
              <a:chExt cx="2279374" cy="848139"/>
            </a:xfrm>
            <a:grpFill/>
          </p:grpSpPr>
          <p:sp>
            <p:nvSpPr>
              <p:cNvPr id="79" name="Retângulo 1">
                <a:extLst>
                  <a:ext uri="{FF2B5EF4-FFF2-40B4-BE49-F238E27FC236}">
                    <a16:creationId xmlns:a16="http://schemas.microsoft.com/office/drawing/2014/main" id="{6215CB5A-2F8C-E541-A3AF-7140A9E9B60C}"/>
                  </a:ext>
                </a:extLst>
              </p:cNvPr>
              <p:cNvSpPr/>
              <p:nvPr/>
            </p:nvSpPr>
            <p:spPr>
              <a:xfrm>
                <a:off x="225286" y="403775"/>
                <a:ext cx="2279374" cy="84813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endParaRPr>
              </a:p>
            </p:txBody>
          </p:sp>
          <p:sp>
            <p:nvSpPr>
              <p:cNvPr id="80" name="CaixaDeTexto 16">
                <a:extLst>
                  <a:ext uri="{FF2B5EF4-FFF2-40B4-BE49-F238E27FC236}">
                    <a16:creationId xmlns:a16="http://schemas.microsoft.com/office/drawing/2014/main" id="{67456CCB-47E6-AC4B-AF83-AB6861AFF03A}"/>
                  </a:ext>
                </a:extLst>
              </p:cNvPr>
              <p:cNvSpPr txBox="1"/>
              <p:nvPr/>
            </p:nvSpPr>
            <p:spPr>
              <a:xfrm>
                <a:off x="225287" y="424890"/>
                <a:ext cx="2279373" cy="71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" pitchFamily="2" charset="77"/>
                  </a:rPr>
                  <a:t>Fases</a:t>
                </a:r>
              </a:p>
              <a:p>
                <a:pPr algn="ctr"/>
                <a:r>
                  <a:rPr lang="pt-B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" pitchFamily="2" charset="77"/>
                  </a:rPr>
                  <a:t>(utilizador)</a:t>
                </a:r>
              </a:p>
            </p:txBody>
          </p:sp>
        </p:grpSp>
        <p:sp>
          <p:nvSpPr>
            <p:cNvPr id="74" name="CaixaDeTexto 17">
              <a:extLst>
                <a:ext uri="{FF2B5EF4-FFF2-40B4-BE49-F238E27FC236}">
                  <a16:creationId xmlns:a16="http://schemas.microsoft.com/office/drawing/2014/main" id="{B1887382-A66A-7747-B751-C921B47B6EB2}"/>
                </a:ext>
              </a:extLst>
            </p:cNvPr>
            <p:cNvSpPr txBox="1"/>
            <p:nvPr/>
          </p:nvSpPr>
          <p:spPr>
            <a:xfrm>
              <a:off x="225286" y="1515992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Faz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(ações do usuário)</a:t>
              </a:r>
              <a:r>
                <a:rPr lang="pt-B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)</a:t>
              </a:r>
            </a:p>
          </p:txBody>
        </p:sp>
        <p:sp>
          <p:nvSpPr>
            <p:cNvPr id="75" name="CaixaDeTexto 18">
              <a:extLst>
                <a:ext uri="{FF2B5EF4-FFF2-40B4-BE49-F238E27FC236}">
                  <a16:creationId xmlns:a16="http://schemas.microsoft.com/office/drawing/2014/main" id="{84DF0E5F-5183-7340-A753-AD16AFB28287}"/>
                </a:ext>
              </a:extLst>
            </p:cNvPr>
            <p:cNvSpPr txBox="1"/>
            <p:nvPr/>
          </p:nvSpPr>
          <p:spPr>
            <a:xfrm>
              <a:off x="225287" y="2593146"/>
              <a:ext cx="2279373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Sente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(dores do usuário)</a:t>
              </a:r>
            </a:p>
          </p:txBody>
        </p:sp>
        <p:sp>
          <p:nvSpPr>
            <p:cNvPr id="76" name="CaixaDeTexto 19">
              <a:extLst>
                <a:ext uri="{FF2B5EF4-FFF2-40B4-BE49-F238E27FC236}">
                  <a16:creationId xmlns:a16="http://schemas.microsoft.com/office/drawing/2014/main" id="{F1F8835F-7DEA-F44F-9A53-ACB5C4A6B2AF}"/>
                </a:ext>
              </a:extLst>
            </p:cNvPr>
            <p:cNvSpPr txBox="1"/>
            <p:nvPr/>
          </p:nvSpPr>
          <p:spPr>
            <a:xfrm>
              <a:off x="194791" y="3670300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Pensa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(usuário)</a:t>
              </a:r>
            </a:p>
          </p:txBody>
        </p:sp>
        <p:sp>
          <p:nvSpPr>
            <p:cNvPr id="77" name="CaixaDeTexto 20">
              <a:extLst>
                <a:ext uri="{FF2B5EF4-FFF2-40B4-BE49-F238E27FC236}">
                  <a16:creationId xmlns:a16="http://schemas.microsoft.com/office/drawing/2014/main" id="{EBAF5AA8-7DA9-9941-83A8-B9C85C53CC22}"/>
                </a:ext>
              </a:extLst>
            </p:cNvPr>
            <p:cNvSpPr txBox="1"/>
            <p:nvPr/>
          </p:nvSpPr>
          <p:spPr>
            <a:xfrm>
              <a:off x="194791" y="4726339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Canal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(ponto de contato)</a:t>
              </a:r>
            </a:p>
          </p:txBody>
        </p:sp>
        <p:sp>
          <p:nvSpPr>
            <p:cNvPr id="78" name="CaixaDeTexto 21">
              <a:extLst>
                <a:ext uri="{FF2B5EF4-FFF2-40B4-BE49-F238E27FC236}">
                  <a16:creationId xmlns:a16="http://schemas.microsoft.com/office/drawing/2014/main" id="{6FF13C27-71FF-784C-8B47-880268DD2B1E}"/>
                </a:ext>
              </a:extLst>
            </p:cNvPr>
            <p:cNvSpPr txBox="1"/>
            <p:nvPr/>
          </p:nvSpPr>
          <p:spPr>
            <a:xfrm>
              <a:off x="225286" y="5817391"/>
              <a:ext cx="2279374" cy="71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Proposta</a:t>
              </a:r>
            </a:p>
            <a:p>
              <a:pPr algn="ctr"/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itchFamily="2" charset="77"/>
                </a:rPr>
                <a:t>(mudanças)</a:t>
              </a:r>
            </a:p>
          </p:txBody>
        </p:sp>
      </p:grpSp>
      <p:sp>
        <p:nvSpPr>
          <p:cNvPr id="81" name="Retângulo 27">
            <a:extLst>
              <a:ext uri="{FF2B5EF4-FFF2-40B4-BE49-F238E27FC236}">
                <a16:creationId xmlns:a16="http://schemas.microsoft.com/office/drawing/2014/main" id="{00A141FD-7905-C341-8044-BAD0442F0999}"/>
              </a:ext>
            </a:extLst>
          </p:cNvPr>
          <p:cNvSpPr/>
          <p:nvPr/>
        </p:nvSpPr>
        <p:spPr>
          <a:xfrm>
            <a:off x="4223685" y="2008695"/>
            <a:ext cx="2962145" cy="704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Comentar, reagir, relembrar momentos</a:t>
            </a:r>
          </a:p>
        </p:txBody>
      </p:sp>
      <p:pic>
        <p:nvPicPr>
          <p:cNvPr id="82" name="Imagem 32" descr="Uma imagem contendo abajur&#10;&#10;Descrição gerada automaticamente">
            <a:extLst>
              <a:ext uri="{FF2B5EF4-FFF2-40B4-BE49-F238E27FC236}">
                <a16:creationId xmlns:a16="http://schemas.microsoft.com/office/drawing/2014/main" id="{AA489364-A6D0-E142-8D9F-B1B45325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57" y="2888349"/>
            <a:ext cx="667599" cy="667599"/>
          </a:xfrm>
          <a:prstGeom prst="rect">
            <a:avLst/>
          </a:prstGeom>
        </p:spPr>
      </p:pic>
      <p:sp>
        <p:nvSpPr>
          <p:cNvPr id="83" name="Retângulo 41">
            <a:extLst>
              <a:ext uri="{FF2B5EF4-FFF2-40B4-BE49-F238E27FC236}">
                <a16:creationId xmlns:a16="http://schemas.microsoft.com/office/drawing/2014/main" id="{DC519E48-D897-6741-97C1-AA7CB341F58E}"/>
              </a:ext>
            </a:extLst>
          </p:cNvPr>
          <p:cNvSpPr/>
          <p:nvPr/>
        </p:nvSpPr>
        <p:spPr>
          <a:xfrm>
            <a:off x="4223685" y="3766857"/>
            <a:ext cx="2962145" cy="704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Esse dia foi muito divertido, saudades!</a:t>
            </a:r>
          </a:p>
        </p:txBody>
      </p:sp>
      <p:sp>
        <p:nvSpPr>
          <p:cNvPr id="84" name="Retângulo 42">
            <a:extLst>
              <a:ext uri="{FF2B5EF4-FFF2-40B4-BE49-F238E27FC236}">
                <a16:creationId xmlns:a16="http://schemas.microsoft.com/office/drawing/2014/main" id="{7312DCEE-8E6F-784E-94A5-99A3A792EF44}"/>
              </a:ext>
            </a:extLst>
          </p:cNvPr>
          <p:cNvSpPr/>
          <p:nvPr/>
        </p:nvSpPr>
        <p:spPr>
          <a:xfrm>
            <a:off x="4223685" y="4624644"/>
            <a:ext cx="2962145" cy="704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Remember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WEB e app mobile</a:t>
            </a:r>
            <a:endParaRPr lang="pt-BR" sz="1600" dirty="0">
              <a:latin typeface="Montserrat" pitchFamily="2" charset="77"/>
            </a:endParaRPr>
          </a:p>
        </p:txBody>
      </p:sp>
      <p:sp>
        <p:nvSpPr>
          <p:cNvPr id="85" name="Retângulo 43">
            <a:extLst>
              <a:ext uri="{FF2B5EF4-FFF2-40B4-BE49-F238E27FC236}">
                <a16:creationId xmlns:a16="http://schemas.microsoft.com/office/drawing/2014/main" id="{94C7B202-9F82-2B48-8179-8F7862039BA8}"/>
              </a:ext>
            </a:extLst>
          </p:cNvPr>
          <p:cNvSpPr/>
          <p:nvPr/>
        </p:nvSpPr>
        <p:spPr>
          <a:xfrm>
            <a:off x="4223685" y="5524686"/>
            <a:ext cx="2962145" cy="7023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Adicionar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stickers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na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endParaRPr lang="pt-BR" sz="1600" dirty="0">
              <a:solidFill>
                <a:schemeClr val="tx1"/>
              </a:solidFill>
              <a:latin typeface="Montserrat" pitchFamily="2" charset="77"/>
              <a:cs typeface="MV Boli" panose="02000500030200090000" pitchFamily="2" charset="0"/>
            </a:endParaRPr>
          </a:p>
        </p:txBody>
      </p:sp>
      <p:sp>
        <p:nvSpPr>
          <p:cNvPr id="86" name="Seta: Pentágono 44">
            <a:extLst>
              <a:ext uri="{FF2B5EF4-FFF2-40B4-BE49-F238E27FC236}">
                <a16:creationId xmlns:a16="http://schemas.microsoft.com/office/drawing/2014/main" id="{BB296B99-AB15-D74A-B1CE-649B8ED74083}"/>
              </a:ext>
            </a:extLst>
          </p:cNvPr>
          <p:cNvSpPr/>
          <p:nvPr/>
        </p:nvSpPr>
        <p:spPr>
          <a:xfrm>
            <a:off x="7388550" y="1129613"/>
            <a:ext cx="3756667" cy="68392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5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77"/>
              </a:rPr>
              <a:t> - Compartilhar</a:t>
            </a:r>
          </a:p>
        </p:txBody>
      </p:sp>
      <p:sp>
        <p:nvSpPr>
          <p:cNvPr id="87" name="Retângulo 45">
            <a:extLst>
              <a:ext uri="{FF2B5EF4-FFF2-40B4-BE49-F238E27FC236}">
                <a16:creationId xmlns:a16="http://schemas.microsoft.com/office/drawing/2014/main" id="{0407A7BE-3530-A044-A8B9-E092AF951414}"/>
              </a:ext>
            </a:extLst>
          </p:cNvPr>
          <p:cNvSpPr/>
          <p:nvPr/>
        </p:nvSpPr>
        <p:spPr>
          <a:xfrm>
            <a:off x="7388295" y="2008695"/>
            <a:ext cx="3756665" cy="704148"/>
          </a:xfrm>
          <a:prstGeom prst="rect">
            <a:avLst/>
          </a:prstGeom>
          <a:solidFill>
            <a:srgbClr val="B58FD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Indica o Remember para seus amigos </a:t>
            </a:r>
          </a:p>
        </p:txBody>
      </p:sp>
      <p:pic>
        <p:nvPicPr>
          <p:cNvPr id="88" name="Imagem 46" descr="Uma imagem contendo abajur&#10;&#10;Descrição gerada automaticamente">
            <a:extLst>
              <a:ext uri="{FF2B5EF4-FFF2-40B4-BE49-F238E27FC236}">
                <a16:creationId xmlns:a16="http://schemas.microsoft.com/office/drawing/2014/main" id="{7F26536A-0D30-1A4D-BB00-5C33CD623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92" y="2905295"/>
            <a:ext cx="667599" cy="667599"/>
          </a:xfrm>
          <a:prstGeom prst="rect">
            <a:avLst/>
          </a:prstGeom>
        </p:spPr>
      </p:pic>
      <p:sp>
        <p:nvSpPr>
          <p:cNvPr id="89" name="Retângulo 47">
            <a:extLst>
              <a:ext uri="{FF2B5EF4-FFF2-40B4-BE49-F238E27FC236}">
                <a16:creationId xmlns:a16="http://schemas.microsoft.com/office/drawing/2014/main" id="{1FF7497F-17D4-604E-A790-BAF9A34DA1DA}"/>
              </a:ext>
            </a:extLst>
          </p:cNvPr>
          <p:cNvSpPr/>
          <p:nvPr/>
        </p:nvSpPr>
        <p:spPr>
          <a:xfrm>
            <a:off x="7388295" y="3766857"/>
            <a:ext cx="3756665" cy="704148"/>
          </a:xfrm>
          <a:prstGeom prst="rect">
            <a:avLst/>
          </a:prstGeom>
          <a:solidFill>
            <a:srgbClr val="B58FD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Meus amigos e familiares precisam conhecer e fazer parte dessa rede</a:t>
            </a:r>
          </a:p>
        </p:txBody>
      </p:sp>
      <p:sp>
        <p:nvSpPr>
          <p:cNvPr id="90" name="Retângulo 48">
            <a:extLst>
              <a:ext uri="{FF2B5EF4-FFF2-40B4-BE49-F238E27FC236}">
                <a16:creationId xmlns:a16="http://schemas.microsoft.com/office/drawing/2014/main" id="{82B77F49-3F64-0C46-A5A1-24FA81E2DC4C}"/>
              </a:ext>
            </a:extLst>
          </p:cNvPr>
          <p:cNvSpPr/>
          <p:nvPr/>
        </p:nvSpPr>
        <p:spPr>
          <a:xfrm>
            <a:off x="7388295" y="4624644"/>
            <a:ext cx="3756665" cy="704148"/>
          </a:xfrm>
          <a:prstGeom prst="rect">
            <a:avLst/>
          </a:prstGeom>
          <a:solidFill>
            <a:srgbClr val="B58FD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Boca-a-boca e redes sociais</a:t>
            </a:r>
          </a:p>
        </p:txBody>
      </p:sp>
      <p:sp>
        <p:nvSpPr>
          <p:cNvPr id="91" name="Retângulo 49">
            <a:extLst>
              <a:ext uri="{FF2B5EF4-FFF2-40B4-BE49-F238E27FC236}">
                <a16:creationId xmlns:a16="http://schemas.microsoft.com/office/drawing/2014/main" id="{B4D53793-45F4-614D-80C1-A82B2668D22D}"/>
              </a:ext>
            </a:extLst>
          </p:cNvPr>
          <p:cNvSpPr/>
          <p:nvPr/>
        </p:nvSpPr>
        <p:spPr>
          <a:xfrm>
            <a:off x="7382260" y="5524686"/>
            <a:ext cx="3756665" cy="704148"/>
          </a:xfrm>
          <a:prstGeom prst="rect">
            <a:avLst/>
          </a:prstGeom>
          <a:solidFill>
            <a:srgbClr val="B58FD5"/>
          </a:solidFill>
          <a:ln>
            <a:noFill/>
          </a:ln>
          <a:effectLst>
            <a:outerShdw blurRad="254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7246"/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Função de compartilhamento da </a:t>
            </a:r>
            <a:r>
              <a:rPr lang="pt-BR" sz="1600" dirty="0" err="1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MemoryLine</a:t>
            </a:r>
            <a:r>
              <a:rPr lang="pt-BR" sz="1600" dirty="0">
                <a:solidFill>
                  <a:schemeClr val="tx1"/>
                </a:solidFill>
                <a:latin typeface="Montserrat" pitchFamily="2" charset="77"/>
                <a:cs typeface="MV Boli" panose="02000500030200090000" pitchFamily="2" charset="0"/>
              </a:rPr>
              <a:t> em outras redes sociais</a:t>
            </a:r>
          </a:p>
        </p:txBody>
      </p:sp>
      <p:pic>
        <p:nvPicPr>
          <p:cNvPr id="92" name="Imagem 50" descr="Uma imagem contendo abajur, luz&#10;&#10;Descrição gerada automaticamente">
            <a:extLst>
              <a:ext uri="{FF2B5EF4-FFF2-40B4-BE49-F238E27FC236}">
                <a16:creationId xmlns:a16="http://schemas.microsoft.com/office/drawing/2014/main" id="{60168CAC-0FB2-FB4F-AFCE-2C0458FA3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77" y="2905295"/>
            <a:ext cx="667599" cy="6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7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A03911F-218B-43EF-91BE-30D80B91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00788" y="293671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9C07732-F93C-43C8-9FBD-4FFFA3AE5A1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stove&#10;&#10;Description generated with high confidence">
            <a:extLst>
              <a:ext uri="{FF2B5EF4-FFF2-40B4-BE49-F238E27FC236}">
                <a16:creationId xmlns:a16="http://schemas.microsoft.com/office/drawing/2014/main" id="{8DA64362-8F95-4A39-8E9D-14C36DB7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" t="11196" b="56907"/>
          <a:stretch/>
        </p:blipFill>
        <p:spPr>
          <a:xfrm>
            <a:off x="56" y="-50480"/>
            <a:ext cx="12191894" cy="6920935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54 </a:t>
            </a:r>
            <a:r>
              <a:rPr lang="pt-BR" sz="24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microserviços</a:t>
            </a:r>
            <a:endParaRPr lang="pt-BR" sz="2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48C8772-1050-4BDF-93EA-46025189638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at a desk using a computer&#10;&#10;Description generated with very high confidence">
            <a:extLst>
              <a:ext uri="{FF2B5EF4-FFF2-40B4-BE49-F238E27FC236}">
                <a16:creationId xmlns:a16="http://schemas.microsoft.com/office/drawing/2014/main" id="{05B2FACC-A356-49BE-9182-EC6A3840C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3" b="11307"/>
          <a:stretch/>
        </p:blipFill>
        <p:spPr>
          <a:xfrm>
            <a:off x="2819" y="-50407"/>
            <a:ext cx="12217828" cy="6931938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F3F6-D3DA-48A6-9A10-38C80C99127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Modelagem do banco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E48A7FD-6547-4E1D-B5CC-FA5F3DF85450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ADC785D-A296-4DFC-B641-9F37E4BE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28" y="441401"/>
            <a:ext cx="7511944" cy="61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9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6" b="312"/>
          <a:stretch/>
        </p:blipFill>
        <p:spPr>
          <a:xfrm>
            <a:off x="2197836" y="1116547"/>
            <a:ext cx="8176658" cy="45831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2355" y="33197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AB5F1E-458F-4393-A991-122E3673017B}"/>
              </a:ext>
            </a:extLst>
          </p:cNvPr>
          <p:cNvSpPr/>
          <p:nvPr/>
        </p:nvSpPr>
        <p:spPr>
          <a:xfrm>
            <a:off x="3211764" y="482944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3491469" y="5025562"/>
            <a:ext cx="619346" cy="57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ACE7D-B85E-490E-B278-F468FB2644F1}"/>
              </a:ext>
            </a:extLst>
          </p:cNvPr>
          <p:cNvSpPr txBox="1"/>
          <p:nvPr/>
        </p:nvSpPr>
        <p:spPr>
          <a:xfrm>
            <a:off x="3238526" y="564844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Capybara</a:t>
            </a:r>
            <a:endParaRPr lang="en-US" dirty="0">
              <a:latin typeface="Dubai Light"/>
              <a:cs typeface="Dubai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90ED53-AB5B-4C3B-BD8A-7690DF98E3A4}"/>
              </a:ext>
            </a:extLst>
          </p:cNvPr>
          <p:cNvSpPr/>
          <p:nvPr/>
        </p:nvSpPr>
        <p:spPr>
          <a:xfrm>
            <a:off x="1866227" y="481050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4DAB1-E859-43B7-9CA5-D592A13B515D}"/>
              </a:ext>
            </a:extLst>
          </p:cNvPr>
          <p:cNvSpPr txBox="1"/>
          <p:nvPr/>
        </p:nvSpPr>
        <p:spPr>
          <a:xfrm>
            <a:off x="1892988" y="562950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Ruby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3" y="4977639"/>
            <a:ext cx="529252" cy="56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E79A3A-69DE-4A43-9B45-A46E7E670447}"/>
              </a:ext>
            </a:extLst>
          </p:cNvPr>
          <p:cNvSpPr/>
          <p:nvPr/>
        </p:nvSpPr>
        <p:spPr>
          <a:xfrm>
            <a:off x="1850251" y="3459032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AEBEC-3F5B-45FC-B26A-AAFB9D1C8842}"/>
              </a:ext>
            </a:extLst>
          </p:cNvPr>
          <p:cNvSpPr txBox="1"/>
          <p:nvPr/>
        </p:nvSpPr>
        <p:spPr>
          <a:xfrm>
            <a:off x="1877013" y="4278031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Cucumber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5" y="3626275"/>
            <a:ext cx="493608" cy="58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4A8F95-86D6-4F11-8109-3871EF1E9695}"/>
              </a:ext>
            </a:extLst>
          </p:cNvPr>
          <p:cNvSpPr txBox="1"/>
          <p:nvPr/>
        </p:nvSpPr>
        <p:spPr>
          <a:xfrm>
            <a:off x="9520074" y="4386928"/>
            <a:ext cx="2029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Por: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TecHxHunt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299748" y="5087166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348157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6" name="Picture 2" descr="Resultado de imagem para microsoft planner logo">
            <a:extLst>
              <a:ext uri="{FF2B5EF4-FFF2-40B4-BE49-F238E27FC236}">
                <a16:creationId xmlns:a16="http://schemas.microsoft.com/office/drawing/2014/main" id="{32E02B59-9F0F-476A-89EA-44A1FA4B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490866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9E2ABC5-FC7C-4B83-8F07-65DC6BFB468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211930-86E3-49DB-BF2E-A1922D34B918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458" y="1576586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7019423" y="4202330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DC30E-0463-D94E-A5AE-D6E286BD4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5"/>
          <a:stretch/>
        </p:blipFill>
        <p:spPr>
          <a:xfrm>
            <a:off x="115725" y="150820"/>
            <a:ext cx="6533270" cy="65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1BFE88B-B26C-43FD-B9E4-6799A5C2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Dubai Light"/>
                <a:cs typeface="Dubai Light"/>
              </a:rPr>
              <a:t>Próximos passos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Cobertura de testes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AD8DF44-5681-4452-B564-C48174F9F8EB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9">
            <a:extLst>
              <a:ext uri="{FF2B5EF4-FFF2-40B4-BE49-F238E27FC236}">
                <a16:creationId xmlns:a16="http://schemas.microsoft.com/office/drawing/2014/main" id="{6DC14384-F19E-E04B-8F86-3B6E107418E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4C060A95-B141-A243-A787-DFC68971B8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0" name="CaixaDeTexto 11">
            <a:extLst>
              <a:ext uri="{FF2B5EF4-FFF2-40B4-BE49-F238E27FC236}">
                <a16:creationId xmlns:a16="http://schemas.microsoft.com/office/drawing/2014/main" id="{87A9F2FD-9DA2-D647-8589-760CD7B6DCBF}"/>
              </a:ext>
            </a:extLst>
          </p:cNvPr>
          <p:cNvSpPr txBox="1"/>
          <p:nvPr/>
        </p:nvSpPr>
        <p:spPr>
          <a:xfrm>
            <a:off x="4323369" y="4044552"/>
            <a:ext cx="3545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73971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9">
            <a:extLst>
              <a:ext uri="{FF2B5EF4-FFF2-40B4-BE49-F238E27FC236}">
                <a16:creationId xmlns:a16="http://schemas.microsoft.com/office/drawing/2014/main" id="{A133E533-EF18-433B-AF40-405A82D4C418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3088708" y="4146870"/>
            <a:ext cx="1792386" cy="1792385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5001403" y="4374906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5001402" y="5128959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3214442" y="2164370"/>
            <a:ext cx="57631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tore inside of a restaurant&#10;&#10;Description generated with very high confidence">
            <a:extLst>
              <a:ext uri="{FF2B5EF4-FFF2-40B4-BE49-F238E27FC236}">
                <a16:creationId xmlns:a16="http://schemas.microsoft.com/office/drawing/2014/main" id="{01B4DC90-9D6B-4986-B234-4A0147CC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-150" b="15269"/>
          <a:stretch/>
        </p:blipFill>
        <p:spPr>
          <a:xfrm>
            <a:off x="-11855" y="-19050"/>
            <a:ext cx="1220385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quarto casa">
            <a:extLst>
              <a:ext uri="{FF2B5EF4-FFF2-40B4-BE49-F238E27FC236}">
                <a16:creationId xmlns:a16="http://schemas.microsoft.com/office/drawing/2014/main" id="{0EF70C1E-7414-4159-9E9B-3B7B24DA2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1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A385124-C31C-4AA3-8C2E-F5E598AC9EAC}"/>
              </a:ext>
            </a:extLst>
          </p:cNvPr>
          <p:cNvSpPr/>
          <p:nvPr/>
        </p:nvSpPr>
        <p:spPr>
          <a:xfrm rot="5167750">
            <a:off x="1031762" y="-2594880"/>
            <a:ext cx="79712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167750">
            <a:off x="-2645957" y="1340089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71ADD430-5A14-43B3-8FB4-0C5E53B880B9}"/>
              </a:ext>
            </a:extLst>
          </p:cNvPr>
          <p:cNvSpPr txBox="1"/>
          <p:nvPr/>
        </p:nvSpPr>
        <p:spPr>
          <a:xfrm>
            <a:off x="62421" y="1600235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+mn-lt"/>
                <a:cs typeface="+mn-lt"/>
              </a:rPr>
              <a:t>“	       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Nem </a:t>
            </a:r>
            <a:r>
              <a:rPr lang="pt-BR" sz="2800" dirty="0">
                <a:solidFill>
                  <a:schemeClr val="bg1"/>
                </a:solidFill>
                <a:latin typeface="Calibri Light"/>
                <a:ea typeface="+mn-lt"/>
                <a:cs typeface="Dubai Light"/>
              </a:rPr>
              <a:t>fui convidado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BBA7AC8D-2949-4691-95DD-911FC3A8A82D}"/>
              </a:ext>
            </a:extLst>
          </p:cNvPr>
          <p:cNvSpPr txBox="1"/>
          <p:nvPr/>
        </p:nvSpPr>
        <p:spPr>
          <a:xfrm>
            <a:off x="38659" y="2883226"/>
            <a:ext cx="39891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/>
              </a:rPr>
              <a:t>“		   </a:t>
            </a:r>
            <a:r>
              <a:rPr lang="pt-BR" sz="2800" dirty="0">
                <a:solidFill>
                  <a:schemeClr val="bg1"/>
                </a:solidFill>
                <a:cs typeface="Dubai Light"/>
              </a:rPr>
              <a:t>que</a:t>
            </a:r>
          </a:p>
          <a:p>
            <a:r>
              <a:rPr lang="pt-BR" sz="2800" dirty="0">
                <a:solidFill>
                  <a:schemeClr val="bg1"/>
                </a:solidFill>
                <a:cs typeface="Dubai Light"/>
              </a:rPr>
              <a:t>meus pais vejam isso</a:t>
            </a:r>
            <a:r>
              <a:rPr lang="pt-BR" sz="3600" b="1" dirty="0">
                <a:solidFill>
                  <a:schemeClr val="bg1"/>
                </a:solidFill>
                <a:cs typeface="Dubai Light"/>
              </a:rPr>
              <a:t>"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8BA1040B-EAEE-4E48-90FB-2CED1C9B4B7C}"/>
              </a:ext>
            </a:extLst>
          </p:cNvPr>
          <p:cNvSpPr txBox="1"/>
          <p:nvPr/>
        </p:nvSpPr>
        <p:spPr>
          <a:xfrm>
            <a:off x="57583" y="205501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“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             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que eu vou ser bonito assim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"</a:t>
            </a:r>
            <a:endParaRPr lang="pt-BR" sz="2800" b="1" dirty="0">
              <a:solidFill>
                <a:schemeClr val="bg1"/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A4EE89-B2FE-4994-893F-035764952786}"/>
              </a:ext>
            </a:extLst>
          </p:cNvPr>
          <p:cNvSpPr/>
          <p:nvPr/>
        </p:nvSpPr>
        <p:spPr>
          <a:xfrm>
            <a:off x="250353" y="205501"/>
            <a:ext cx="1265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Nunca</a:t>
            </a:r>
            <a:endParaRPr lang="pt-BR" sz="3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FEC4CA-DA73-4B03-95DD-B9BE21400420}"/>
              </a:ext>
            </a:extLst>
          </p:cNvPr>
          <p:cNvSpPr/>
          <p:nvPr/>
        </p:nvSpPr>
        <p:spPr>
          <a:xfrm>
            <a:off x="263800" y="160971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Nossa...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463489-0BE8-435A-90C2-27AA248311C7}"/>
              </a:ext>
            </a:extLst>
          </p:cNvPr>
          <p:cNvSpPr/>
          <p:nvPr/>
        </p:nvSpPr>
        <p:spPr>
          <a:xfrm>
            <a:off x="233851" y="2949966"/>
            <a:ext cx="2072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Dubai Light"/>
              </a:rPr>
              <a:t>Não quero </a:t>
            </a:r>
            <a:endParaRPr lang="pt-BR" sz="3200" dirty="0"/>
          </a:p>
        </p:txBody>
      </p:sp>
      <p:sp>
        <p:nvSpPr>
          <p:cNvPr id="13" name="CaixaDeTexto 3">
            <a:extLst>
              <a:ext uri="{FF2B5EF4-FFF2-40B4-BE49-F238E27FC236}">
                <a16:creationId xmlns:a16="http://schemas.microsoft.com/office/drawing/2014/main" id="{E45B37C1-7809-4727-8844-8C93E282F887}"/>
              </a:ext>
            </a:extLst>
          </p:cNvPr>
          <p:cNvSpPr txBox="1"/>
          <p:nvPr/>
        </p:nvSpPr>
        <p:spPr>
          <a:xfrm>
            <a:off x="326877" y="461143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Julgamento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49FDB393-9A11-4D9F-9A57-932100F9425E}"/>
              </a:ext>
            </a:extLst>
          </p:cNvPr>
          <p:cNvSpPr txBox="1"/>
          <p:nvPr/>
        </p:nvSpPr>
        <p:spPr>
          <a:xfrm>
            <a:off x="307953" y="549912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Aceitação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2" grpId="0"/>
      <p:bldP spid="4" grpId="0"/>
      <p:bldP spid="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4CFF1187-8E91-4B3B-B4CC-98621078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 t="12363" r="-46" b="3510"/>
          <a:stretch/>
        </p:blipFill>
        <p:spPr>
          <a:xfrm>
            <a:off x="-109" y="249"/>
            <a:ext cx="12203514" cy="686002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4E60B6E-82BF-4401-8D5D-A45641CB9271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5D573A-41BB-4937-AF60-379CFD34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15783" r="187" b="9683"/>
          <a:stretch/>
        </p:blipFill>
        <p:spPr>
          <a:xfrm>
            <a:off x="163" y="-556"/>
            <a:ext cx="12189137" cy="6859353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9770074" y="2257955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5485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5485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756750" y="225485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5485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092376"/>
            <a:ext cx="28035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Juliana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09237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09237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092373"/>
            <a:ext cx="16121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Rodolfo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04E51B0-8FE5-4919-832B-EE3DCCD30D9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E84F1D-62E1-4627-A8F0-094CDCCFCD41}"/>
              </a:ext>
            </a:extLst>
          </p:cNvPr>
          <p:cNvSpPr txBox="1"/>
          <p:nvPr/>
        </p:nvSpPr>
        <p:spPr>
          <a:xfrm>
            <a:off x="4759804" y="1090888"/>
            <a:ext cx="275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>
                <a:solidFill>
                  <a:schemeClr val="bg1"/>
                </a:solidFill>
                <a:latin typeface="Montserrat"/>
                <a:cs typeface="Dubai Light" panose="020B0303030403030204"/>
              </a:rPr>
              <a:t>TecHxHunt</a:t>
            </a:r>
            <a:endParaRPr lang="pt-BR" sz="3600" dirty="0">
              <a:solidFill>
                <a:schemeClr val="bg1"/>
              </a:solidFill>
              <a:latin typeface="Montserrat"/>
              <a:cs typeface="Dubai Light" panose="020B0303030403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813B28-0EC7-4C78-899F-F5390A6900E4}"/>
              </a:ext>
            </a:extLst>
          </p:cNvPr>
          <p:cNvSpPr/>
          <p:nvPr/>
        </p:nvSpPr>
        <p:spPr>
          <a:xfrm>
            <a:off x="5920707" y="1649697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712</Words>
  <Application>Microsoft Office PowerPoint</Application>
  <PresentationFormat>Widescreen</PresentationFormat>
  <Paragraphs>210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Dubai Light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370</cp:revision>
  <dcterms:created xsi:type="dcterms:W3CDTF">2019-11-06T20:27:11Z</dcterms:created>
  <dcterms:modified xsi:type="dcterms:W3CDTF">2019-12-04T20:50:54Z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